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D3B34-96E7-4332-B62E-BE9157662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34A198-42DB-4756-9E99-11D002836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C98A4A-A76D-4FFD-9A75-BBF52162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B6E1C6-9ACE-411D-9812-770A2C73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230233-1228-4DD5-8378-38C7B2D9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11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B1C89-3388-41CA-925F-2103E057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BBFAC5-30BE-41E5-8AD7-1BA8B0FBD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090F43-8519-4028-87EC-E0BFD996F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1BEF2A-322E-4263-9654-E31BFDC6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DE56CF-7446-470E-B529-E7E6B42D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53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7F81D6F-D5DA-4298-9981-3E938F819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13C4A1-621A-43A4-81C9-C21EE534B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E5D6F5-9451-4054-A3A2-C191B3D3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54C76D-685A-4FF4-8EC1-AEA196B9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AD7033-7D2F-4D7D-A321-0AC4D340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4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95D04-0D75-4F9C-9DEE-FB72F325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B26AD9-44D5-4A0B-8155-C180901B7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5067BF-FB05-4E4F-B237-A3F308DB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F79EB9-C5FD-47A8-AFCB-0CD4F551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4FD85C-5F82-4552-9732-11D91AF1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52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66E7E-FEE2-4932-BE6A-D26A35498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8DF716-2B23-480D-BBE4-1428F81A0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33772F-C02A-4DF7-A190-720CAB8F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0E2119-EF46-4B7C-A75C-DAE9BF54F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CCADB1-2738-4E17-BD02-40BF7AF1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63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4B97D-4FA0-459A-B986-C2DD6D8D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9D9A5F-7BB5-49AD-ADEB-78EEC9E28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FD2B92-A4D9-48BA-BAD5-700B4FE74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F6830A-86AE-435A-8115-EBE6363A8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6F7190-D150-4A1C-9114-149E3DFA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375EE1-5B5C-4500-B66F-9F31567B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47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3B173-06D9-49D5-9B51-E143EB6B5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AC4EC3-C705-4964-853A-A5F4B170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4ABDC7-12B9-4C4A-8F58-7C2EC333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BB2603-FD77-4E71-BAC1-5591CD6BC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C3CA4BE-7F54-420B-A656-24F471917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96074C3-8C1F-42E5-93D5-5C7ACF9F6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62C731-3C24-4553-8C35-28AFDE5A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7A97A7-5FB4-458A-BA03-A03C97BB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0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5AFFCC-2144-4173-824E-6EA9719A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3A838BB-24DB-4798-ACF1-EC0A9734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4DCAB2-A212-4276-81DD-A7CCA5FA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D5F4B24-77E0-4EDC-9E66-5988D132F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88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C9DEF5F-3C52-4EAB-B041-D1B5AE01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A20B9B2-F7AC-4A5D-A259-03954A62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04E3B-D07C-47E9-B68C-C9C7A9E0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85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DEEB7D-8CA6-47E7-A893-42848522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A444AB-4C51-45CD-8C28-5D71FE481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025847-4FBB-4C9F-BB19-32398A86D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25E50-9E3B-4E60-A7A2-2391B861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D76AE2-F14A-4621-B7AD-E780C506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9BE645-1B63-458C-88DC-C9BEEFF5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91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2BB96-DB39-4485-B225-72BBB6FD3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41C3D7D-6A0D-4206-BC5A-EAAD7D73C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9F3C80-123C-48DA-BD91-08DD83B82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7AB250-66A2-4CB2-85A1-0740347E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32C498-EEB6-44AF-8445-422EE96B7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DE52C6-93FD-4BB9-8B85-955E2B798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22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ACE358E-9811-4C46-8E40-ED581171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6B2049-5654-4363-BD35-6641CDB0A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378CF6-0E48-4AAA-90EC-C8224C24D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9274-47BA-492F-9226-206D928DA89C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D5933E-48E3-4063-8C97-B10452E69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FF6EE7-07E7-4C11-B442-AF6645796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59878-0BBD-42B5-BE5B-17A3D7D47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255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9B5D142-8045-4196-9393-5A1DDBD1AA74}"/>
              </a:ext>
            </a:extLst>
          </p:cNvPr>
          <p:cNvSpPr txBox="1"/>
          <p:nvPr/>
        </p:nvSpPr>
        <p:spPr>
          <a:xfrm>
            <a:off x="373487" y="643944"/>
            <a:ext cx="459775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800" dirty="0"/>
              <a:t> 500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979710F-5398-42E8-8901-38C5BF756CB8}"/>
              </a:ext>
            </a:extLst>
          </p:cNvPr>
          <p:cNvSpPr txBox="1"/>
          <p:nvPr/>
        </p:nvSpPr>
        <p:spPr>
          <a:xfrm>
            <a:off x="4146997" y="798491"/>
            <a:ext cx="72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Ecos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1AF66FD-6A58-4BFE-926D-C681C5FDE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1967383"/>
            <a:ext cx="1300073" cy="824015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716F62DA-1D1E-4C74-AF9A-A15F9CFFC124}"/>
              </a:ext>
            </a:extLst>
          </p:cNvPr>
          <p:cNvSpPr txBox="1"/>
          <p:nvPr/>
        </p:nvSpPr>
        <p:spPr>
          <a:xfrm>
            <a:off x="6096000" y="659861"/>
            <a:ext cx="459775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800" dirty="0"/>
              <a:t> 200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F38E2A8-5D81-4A2A-A723-A4F2DED18BA7}"/>
              </a:ext>
            </a:extLst>
          </p:cNvPr>
          <p:cNvSpPr txBox="1"/>
          <p:nvPr/>
        </p:nvSpPr>
        <p:spPr>
          <a:xfrm>
            <a:off x="9869510" y="814408"/>
            <a:ext cx="72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Ecos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71BDF0ED-D4E3-4E45-8426-739E5747A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106" y="1983300"/>
            <a:ext cx="1300073" cy="824015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418A3678-4835-494F-87CB-1A8A1DAD66CF}"/>
              </a:ext>
            </a:extLst>
          </p:cNvPr>
          <p:cNvSpPr txBox="1"/>
          <p:nvPr/>
        </p:nvSpPr>
        <p:spPr>
          <a:xfrm>
            <a:off x="373487" y="3659495"/>
            <a:ext cx="459775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800" dirty="0"/>
              <a:t> 50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EF4D94B-10E7-4CEF-9DE4-00762EF55050}"/>
              </a:ext>
            </a:extLst>
          </p:cNvPr>
          <p:cNvSpPr txBox="1"/>
          <p:nvPr/>
        </p:nvSpPr>
        <p:spPr>
          <a:xfrm>
            <a:off x="4146997" y="3814042"/>
            <a:ext cx="72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Ecos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288528DB-9682-4212-88C1-0E7573EE7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4982934"/>
            <a:ext cx="1300073" cy="824015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837499B2-0F30-41F6-920D-DB9C276AAA77}"/>
              </a:ext>
            </a:extLst>
          </p:cNvPr>
          <p:cNvSpPr txBox="1"/>
          <p:nvPr/>
        </p:nvSpPr>
        <p:spPr>
          <a:xfrm>
            <a:off x="6096000" y="3659495"/>
            <a:ext cx="459775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800" dirty="0"/>
              <a:t> 20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A9BB06B-5919-4EFC-A4FF-F93AEDD4540A}"/>
              </a:ext>
            </a:extLst>
          </p:cNvPr>
          <p:cNvSpPr txBox="1"/>
          <p:nvPr/>
        </p:nvSpPr>
        <p:spPr>
          <a:xfrm>
            <a:off x="9869510" y="3814042"/>
            <a:ext cx="72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Ecos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2D791A1C-4E14-454B-9FA3-A25DD6ED7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106" y="4982934"/>
            <a:ext cx="1300073" cy="82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6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9B5D142-8045-4196-9393-5A1DDBD1AA74}"/>
              </a:ext>
            </a:extLst>
          </p:cNvPr>
          <p:cNvSpPr txBox="1"/>
          <p:nvPr/>
        </p:nvSpPr>
        <p:spPr>
          <a:xfrm>
            <a:off x="373487" y="643944"/>
            <a:ext cx="459775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800" dirty="0"/>
              <a:t> 100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979710F-5398-42E8-8901-38C5BF756CB8}"/>
              </a:ext>
            </a:extLst>
          </p:cNvPr>
          <p:cNvSpPr txBox="1"/>
          <p:nvPr/>
        </p:nvSpPr>
        <p:spPr>
          <a:xfrm>
            <a:off x="4146997" y="798491"/>
            <a:ext cx="72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Ecos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1AF66FD-6A58-4BFE-926D-C681C5FDE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1967383"/>
            <a:ext cx="1300073" cy="824015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716F62DA-1D1E-4C74-AF9A-A15F9CFFC124}"/>
              </a:ext>
            </a:extLst>
          </p:cNvPr>
          <p:cNvSpPr txBox="1"/>
          <p:nvPr/>
        </p:nvSpPr>
        <p:spPr>
          <a:xfrm>
            <a:off x="6096000" y="659861"/>
            <a:ext cx="459775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800" dirty="0"/>
              <a:t> 10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F38E2A8-5D81-4A2A-A723-A4F2DED18BA7}"/>
              </a:ext>
            </a:extLst>
          </p:cNvPr>
          <p:cNvSpPr txBox="1"/>
          <p:nvPr/>
        </p:nvSpPr>
        <p:spPr>
          <a:xfrm>
            <a:off x="9869510" y="814408"/>
            <a:ext cx="72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Ecos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71BDF0ED-D4E3-4E45-8426-739E5747A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106" y="1983300"/>
            <a:ext cx="1300073" cy="824015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418A3678-4835-494F-87CB-1A8A1DAD66CF}"/>
              </a:ext>
            </a:extLst>
          </p:cNvPr>
          <p:cNvSpPr txBox="1"/>
          <p:nvPr/>
        </p:nvSpPr>
        <p:spPr>
          <a:xfrm>
            <a:off x="373487" y="3659495"/>
            <a:ext cx="459775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800" dirty="0"/>
              <a:t> 50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EF4D94B-10E7-4CEF-9DE4-00762EF55050}"/>
              </a:ext>
            </a:extLst>
          </p:cNvPr>
          <p:cNvSpPr txBox="1"/>
          <p:nvPr/>
        </p:nvSpPr>
        <p:spPr>
          <a:xfrm>
            <a:off x="4146997" y="3814042"/>
            <a:ext cx="72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Ecos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288528DB-9682-4212-88C1-0E7573EE7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4982934"/>
            <a:ext cx="1300073" cy="824015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837499B2-0F30-41F6-920D-DB9C276AAA77}"/>
              </a:ext>
            </a:extLst>
          </p:cNvPr>
          <p:cNvSpPr txBox="1"/>
          <p:nvPr/>
        </p:nvSpPr>
        <p:spPr>
          <a:xfrm>
            <a:off x="6096000" y="3659495"/>
            <a:ext cx="459775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800" dirty="0"/>
              <a:t> 20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A9BB06B-5919-4EFC-A4FF-F93AEDD4540A}"/>
              </a:ext>
            </a:extLst>
          </p:cNvPr>
          <p:cNvSpPr txBox="1"/>
          <p:nvPr/>
        </p:nvSpPr>
        <p:spPr>
          <a:xfrm>
            <a:off x="9869510" y="3814042"/>
            <a:ext cx="72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Ecos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2D791A1C-4E14-454B-9FA3-A25DD6ED7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106" y="4982934"/>
            <a:ext cx="1300073" cy="82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59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Antonia Herweg</dc:creator>
  <cp:lastModifiedBy>Antonia Herweg</cp:lastModifiedBy>
  <cp:revision>4</cp:revision>
  <dcterms:created xsi:type="dcterms:W3CDTF">2018-05-21T15:58:03Z</dcterms:created>
  <dcterms:modified xsi:type="dcterms:W3CDTF">2018-05-28T14:36:30Z</dcterms:modified>
</cp:coreProperties>
</file>