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4"/>
  </p:notesMasterIdLst>
  <p:sldIdLst>
    <p:sldId id="262" r:id="rId2"/>
    <p:sldId id="259" r:id="rId3"/>
    <p:sldId id="261" r:id="rId4"/>
    <p:sldId id="264" r:id="rId5"/>
    <p:sldId id="265" r:id="rId6"/>
    <p:sldId id="267" r:id="rId7"/>
    <p:sldId id="266" r:id="rId8"/>
    <p:sldId id="268" r:id="rId9"/>
    <p:sldId id="269" r:id="rId10"/>
    <p:sldId id="271" r:id="rId11"/>
    <p:sldId id="270" r:id="rId12"/>
    <p:sldId id="260" r:id="rId13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F8DA7"/>
    <a:srgbClr val="DD6B02"/>
    <a:srgbClr val="7091A7"/>
    <a:srgbClr val="DD6B0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Keine Formatvorlage, kein Raster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0E3FDE45-AF77-4B5C-9715-49D594BDF05E}" styleName="Helle Formatvorlage 1 - Akzent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014" autoAdjust="0"/>
    <p:restoredTop sz="94660"/>
  </p:normalViewPr>
  <p:slideViewPr>
    <p:cSldViewPr showGuides="1">
      <p:cViewPr varScale="1">
        <p:scale>
          <a:sx n="111" d="100"/>
          <a:sy n="111" d="100"/>
        </p:scale>
        <p:origin x="456" y="51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1359025-3C63-43C4-8B0E-710151024EA7}" type="datetimeFigureOut">
              <a:rPr lang="de-DE" smtClean="0"/>
              <a:t>04.05.2022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750CF58-F8AE-4306-91E6-E5B4FBFABC0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865267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2C0F7A-D26F-484B-80C9-2B548FD2A62D}" type="slidenum">
              <a:rPr lang="de-DE" smtClean="0"/>
              <a:t>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18819764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2C0F7A-D26F-484B-80C9-2B548FD2A62D}" type="slidenum">
              <a:rPr lang="de-DE" smtClean="0"/>
              <a:t>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307955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92E4DB1-9E18-419C-AB3D-BD869B99274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00038" y="1268412"/>
            <a:ext cx="5976000" cy="3656515"/>
          </a:xfrm>
        </p:spPr>
        <p:txBody>
          <a:bodyPr anchor="t"/>
          <a:lstStyle>
            <a:lvl1pPr algn="l">
              <a:defRPr sz="6000"/>
            </a:lvl1pPr>
          </a:lstStyle>
          <a:p>
            <a:r>
              <a:rPr lang="de-DE"/>
              <a:t>Mastertitelformat bearbeiten</a:t>
            </a:r>
            <a:endParaRPr lang="de-DE" dirty="0"/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0F49FBC8-B96B-455F-85D7-9A804472D1C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00037" y="5208436"/>
            <a:ext cx="5975351" cy="1396536"/>
          </a:xfrm>
        </p:spPr>
        <p:txBody>
          <a:bodyPr anchor="b"/>
          <a:lstStyle>
            <a:lvl1pPr marL="0" indent="0" algn="l">
              <a:buNone/>
              <a:defRPr sz="15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Master-Untertitelformat bearbeiten</a:t>
            </a:r>
            <a:endParaRPr lang="de-DE" dirty="0"/>
          </a:p>
        </p:txBody>
      </p:sp>
      <p:sp>
        <p:nvSpPr>
          <p:cNvPr id="8" name="Bildplatzhalter 9">
            <a:extLst>
              <a:ext uri="{FF2B5EF4-FFF2-40B4-BE49-F238E27FC236}">
                <a16:creationId xmlns:a16="http://schemas.microsoft.com/office/drawing/2014/main" id="{8F2F4E45-6575-48BB-B7F1-A75E8397FF25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575425" y="1268412"/>
            <a:ext cx="5316538" cy="5292936"/>
          </a:xfrm>
          <a:solidFill>
            <a:schemeClr val="accent4"/>
          </a:solidFill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de-DE"/>
              <a:t>Bild durch Klicken auf Symbol hinzufügen</a:t>
            </a:r>
          </a:p>
        </p:txBody>
      </p:sp>
    </p:spTree>
    <p:extLst>
      <p:ext uri="{BB962C8B-B14F-4D97-AF65-F5344CB8AC3E}">
        <p14:creationId xmlns:p14="http://schemas.microsoft.com/office/powerpoint/2010/main" val="34314250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ur Bild (breit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9CC3A946-E7EC-4D51-87A3-19E575867B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Name des Kapitels (optional)</a:t>
            </a:r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44808FC6-327C-4182-897F-6FF17A4025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Titel der Präsentation (Eingabe über "Einfügen &gt; Kopf- und Fußzeile")</a:t>
            </a: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F3641FB9-0988-48DA-96F1-6F030438C0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FC3C1-8B2E-4CF4-97FE-57A4E19AC873}" type="slidenum">
              <a:rPr lang="de-DE" smtClean="0"/>
              <a:t>‹Nr.›</a:t>
            </a:fld>
            <a:endParaRPr lang="de-DE"/>
          </a:p>
        </p:txBody>
      </p:sp>
      <p:sp>
        <p:nvSpPr>
          <p:cNvPr id="9" name="Bildplatzhalter 9">
            <a:extLst>
              <a:ext uri="{FF2B5EF4-FFF2-40B4-BE49-F238E27FC236}">
                <a16:creationId xmlns:a16="http://schemas.microsoft.com/office/drawing/2014/main" id="{02B1BBEC-2C7A-44FF-9604-43F3B9CC2EF9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300038" y="1268412"/>
            <a:ext cx="11591923" cy="4968875"/>
          </a:xfrm>
          <a:solidFill>
            <a:schemeClr val="accent4"/>
          </a:solidFill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de-DE"/>
              <a:t>Bild durch Klicken auf Symbol hinzufügen</a:t>
            </a:r>
          </a:p>
        </p:txBody>
      </p:sp>
    </p:spTree>
    <p:extLst>
      <p:ext uri="{BB962C8B-B14F-4D97-AF65-F5344CB8AC3E}">
        <p14:creationId xmlns:p14="http://schemas.microsoft.com/office/powerpoint/2010/main" val="7369753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oll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Bildplatzhalter 9">
            <a:extLst>
              <a:ext uri="{FF2B5EF4-FFF2-40B4-BE49-F238E27FC236}">
                <a16:creationId xmlns:a16="http://schemas.microsoft.com/office/drawing/2014/main" id="{02B1BBEC-2C7A-44FF-9604-43F3B9CC2EF9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0" y="0"/>
            <a:ext cx="12192000" cy="6858000"/>
          </a:xfrm>
          <a:solidFill>
            <a:schemeClr val="accent4"/>
          </a:solidFill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de-DE"/>
              <a:t>Bild durch Klicken auf Symbol hinzufügen</a:t>
            </a:r>
          </a:p>
        </p:txBody>
      </p:sp>
    </p:spTree>
    <p:extLst>
      <p:ext uri="{BB962C8B-B14F-4D97-AF65-F5344CB8AC3E}">
        <p14:creationId xmlns:p14="http://schemas.microsoft.com/office/powerpoint/2010/main" val="77306731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D349F72-06D0-43C4-95DD-BC6F63771CD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dirty="0"/>
              <a:t>Titel</a:t>
            </a:r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9CC3A946-E7EC-4D51-87A3-19E575867B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Name des Kapitels (optional)</a:t>
            </a:r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44808FC6-327C-4182-897F-6FF17A4025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Titel der Präsentation (Eingabe über "Einfügen &gt; Kopf- und Fußzeile")</a:t>
            </a: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F3641FB9-0988-48DA-96F1-6F030438C0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FC3C1-8B2E-4CF4-97FE-57A4E19AC87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5582299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A5D2A20E-A742-4D97-A6EE-053013FE5D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Name des Kapitels (optional)</a:t>
            </a:r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503D3AE9-F8AA-426F-A679-BB57EC884E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Titel der Präsentation (Eingabe über "Einfügen &gt; Kopf- und Fußzeile")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1930ADF6-A91F-4CC3-A7AC-E55FF446D1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FC3C1-8B2E-4CF4-97FE-57A4E19AC87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9426365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92E4DB1-9E18-419C-AB3D-BD869B99274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00037" y="1306513"/>
            <a:ext cx="11593185" cy="1690439"/>
          </a:xfrm>
        </p:spPr>
        <p:txBody>
          <a:bodyPr anchor="t"/>
          <a:lstStyle>
            <a:lvl1pPr algn="l">
              <a:defRPr sz="4000"/>
            </a:lvl1pPr>
          </a:lstStyle>
          <a:p>
            <a:r>
              <a:rPr lang="de-DE"/>
              <a:t>Mastertitelformat bearbeiten</a:t>
            </a:r>
            <a:endParaRPr lang="de-DE" dirty="0"/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0F49FBC8-B96B-455F-85D7-9A804472D1C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00037" y="3248980"/>
            <a:ext cx="11591926" cy="3355992"/>
          </a:xfrm>
        </p:spPr>
        <p:txBody>
          <a:bodyPr anchor="b"/>
          <a:lstStyle>
            <a:lvl1pPr marL="0" indent="0" algn="l">
              <a:buNone/>
              <a:defRPr sz="15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Master-Untertitelformat bearbeiten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79493025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4AEDB23-5DCB-4A47-AA0F-06037BDC6C1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EEA492DB-63B7-4C71-A9E8-EAE9ED15837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Master-Untertitelformat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60617867-E2D8-4415-BE81-621B9E3296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6FB7B4-151D-4266-A19C-4A5BEE5D250B}" type="datetimeFigureOut">
              <a:rPr lang="de-DE" smtClean="0"/>
              <a:t>04.05.2022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42D1A475-53F8-46DC-B040-3B272A8DF8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598214CF-E6ED-4C21-87B0-650EA82DD7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8476D2-7D71-493F-934B-085AC394943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0504795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3909235-2EEB-44C9-B207-D2791EFA3C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249531C4-8E5A-4442-A42F-A770B69D6BC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61AC152B-B77C-4184-9C2D-FB0D4665436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31E3AD2C-BB03-4165-9FE1-4F1AC0B8C5D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7C2C854A-4DB2-4B34-910C-40F895FE1F1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7" name="Datumsplatzhalter 6">
            <a:extLst>
              <a:ext uri="{FF2B5EF4-FFF2-40B4-BE49-F238E27FC236}">
                <a16:creationId xmlns:a16="http://schemas.microsoft.com/office/drawing/2014/main" id="{02BEF0E2-35D5-401D-808D-CB246E5601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6FB7B4-151D-4266-A19C-4A5BEE5D250B}" type="datetimeFigureOut">
              <a:rPr lang="de-DE" smtClean="0"/>
              <a:t>04.05.2022</a:t>
            </a:fld>
            <a:endParaRPr lang="de-DE"/>
          </a:p>
        </p:txBody>
      </p:sp>
      <p:sp>
        <p:nvSpPr>
          <p:cNvPr id="8" name="Fußzeilenplatzhalter 7">
            <a:extLst>
              <a:ext uri="{FF2B5EF4-FFF2-40B4-BE49-F238E27FC236}">
                <a16:creationId xmlns:a16="http://schemas.microsoft.com/office/drawing/2014/main" id="{2A80594F-3843-4A30-9DE5-AFDFA7F3A9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BF8B060E-0916-4AFB-9B40-F1083137DB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8476D2-7D71-493F-934B-085AC394943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091943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ap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92E4DB1-9E18-419C-AB3D-BD869B99274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00038" y="1306513"/>
            <a:ext cx="5976000" cy="3642276"/>
          </a:xfrm>
        </p:spPr>
        <p:txBody>
          <a:bodyPr anchor="t"/>
          <a:lstStyle>
            <a:lvl1pPr algn="l">
              <a:defRPr sz="4000"/>
            </a:lvl1pPr>
          </a:lstStyle>
          <a:p>
            <a:r>
              <a:rPr lang="de-DE"/>
              <a:t>Mastertitelformat bearbeiten</a:t>
            </a:r>
            <a:endParaRPr lang="de-DE" dirty="0"/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0F49FBC8-B96B-455F-85D7-9A804472D1C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00037" y="5208436"/>
            <a:ext cx="5975351" cy="1396536"/>
          </a:xfrm>
        </p:spPr>
        <p:txBody>
          <a:bodyPr anchor="b"/>
          <a:lstStyle>
            <a:lvl1pPr marL="0" indent="0" algn="l">
              <a:buNone/>
              <a:defRPr sz="15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Master-Untertitelformat bearbeiten</a:t>
            </a:r>
            <a:endParaRPr lang="de-DE" dirty="0"/>
          </a:p>
        </p:txBody>
      </p:sp>
      <p:sp>
        <p:nvSpPr>
          <p:cNvPr id="8" name="Bildplatzhalter 9">
            <a:extLst>
              <a:ext uri="{FF2B5EF4-FFF2-40B4-BE49-F238E27FC236}">
                <a16:creationId xmlns:a16="http://schemas.microsoft.com/office/drawing/2014/main" id="{8F2F4E45-6575-48BB-B7F1-A75E8397FF25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575425" y="1268412"/>
            <a:ext cx="5316538" cy="5292936"/>
          </a:xfrm>
          <a:solidFill>
            <a:schemeClr val="accent4"/>
          </a:solidFill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de-DE"/>
              <a:t>Bild durch Klicken auf Symbol hinzufügen</a:t>
            </a:r>
          </a:p>
        </p:txBody>
      </p:sp>
    </p:spTree>
    <p:extLst>
      <p:ext uri="{BB962C8B-B14F-4D97-AF65-F5344CB8AC3E}">
        <p14:creationId xmlns:p14="http://schemas.microsoft.com/office/powerpoint/2010/main" val="3862778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E87C6A3-E0EF-4FA5-9985-39667BB5D1B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dirty="0"/>
              <a:t>Titel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47163F39-DA16-4AA3-9128-D0141D3C345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3CACADEE-A7A1-4B00-995B-32E6A1A021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Name des Kapitels (optional)</a:t>
            </a:r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E194B1DF-2FD1-40EA-AC3F-A033005D1A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Titel der Präsentation (Eingabe über "Einfügen &gt; Kopf- und Fußzeile")</a:t>
            </a: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8359BBFA-AA87-4BCF-8665-A95DD26A9A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FC3C1-8B2E-4CF4-97FE-57A4E19AC87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444515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D349F72-06D0-43C4-95DD-BC6F63771CD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dirty="0"/>
              <a:t>Titel</a:t>
            </a:r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9CC3A946-E7EC-4D51-87A3-19E575867B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Name des Kapitels (optional)</a:t>
            </a:r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44808FC6-327C-4182-897F-6FF17A4025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Titel der Präsentation (Eingabe über "Einfügen &gt; Kopf- und Fußzeile")</a:t>
            </a: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F3641FB9-0988-48DA-96F1-6F030438C0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FC3C1-8B2E-4CF4-97FE-57A4E19AC873}" type="slidenum">
              <a:rPr lang="de-DE" smtClean="0"/>
              <a:t>‹Nr.›</a:t>
            </a:fld>
            <a:endParaRPr lang="de-DE"/>
          </a:p>
        </p:txBody>
      </p:sp>
      <p:sp>
        <p:nvSpPr>
          <p:cNvPr id="7" name="Textplatzhalter 6">
            <a:extLst>
              <a:ext uri="{FF2B5EF4-FFF2-40B4-BE49-F238E27FC236}">
                <a16:creationId xmlns:a16="http://schemas.microsoft.com/office/drawing/2014/main" id="{83ED38F5-D973-4765-B726-EC1D0DCBEE0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00037" y="2241550"/>
            <a:ext cx="11591925" cy="39957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008928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Text und Bild (schmal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D349F72-06D0-43C4-95DD-BC6F63771CD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00038" y="1324895"/>
            <a:ext cx="5975982" cy="688899"/>
          </a:xfrm>
        </p:spPr>
        <p:txBody>
          <a:bodyPr/>
          <a:lstStyle>
            <a:lvl1pPr>
              <a:defRPr/>
            </a:lvl1pPr>
          </a:lstStyle>
          <a:p>
            <a:r>
              <a:rPr lang="de-DE" dirty="0"/>
              <a:t>Titel</a:t>
            </a:r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9CC3A946-E7EC-4D51-87A3-19E575867B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Name des Kapitels (optional)</a:t>
            </a:r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44808FC6-327C-4182-897F-6FF17A4025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Titel der Präsentation (Eingabe über "Einfügen &gt; Kopf- und Fußzeile")</a:t>
            </a: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F3641FB9-0988-48DA-96F1-6F030438C0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FC3C1-8B2E-4CF4-97FE-57A4E19AC873}" type="slidenum">
              <a:rPr lang="de-DE" smtClean="0"/>
              <a:t>‹Nr.›</a:t>
            </a:fld>
            <a:endParaRPr lang="de-DE"/>
          </a:p>
        </p:txBody>
      </p:sp>
      <p:sp>
        <p:nvSpPr>
          <p:cNvPr id="7" name="Textplatzhalter 6">
            <a:extLst>
              <a:ext uri="{FF2B5EF4-FFF2-40B4-BE49-F238E27FC236}">
                <a16:creationId xmlns:a16="http://schemas.microsoft.com/office/drawing/2014/main" id="{83ED38F5-D973-4765-B726-EC1D0DCBEE0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00038" y="2241550"/>
            <a:ext cx="5975982" cy="39957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  <p:sp>
        <p:nvSpPr>
          <p:cNvPr id="10" name="Bildplatzhalter 9">
            <a:extLst>
              <a:ext uri="{FF2B5EF4-FFF2-40B4-BE49-F238E27FC236}">
                <a16:creationId xmlns:a16="http://schemas.microsoft.com/office/drawing/2014/main" id="{D94CEDF7-7515-40D4-8CD3-D88A3A51AEAF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575425" y="1268412"/>
            <a:ext cx="5316538" cy="4968875"/>
          </a:xfrm>
          <a:solidFill>
            <a:schemeClr val="accent4"/>
          </a:solidFill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de-DE"/>
              <a:t>Bild durch Klicken auf Symbol hinzufügen</a:t>
            </a:r>
          </a:p>
        </p:txBody>
      </p:sp>
    </p:spTree>
    <p:extLst>
      <p:ext uri="{BB962C8B-B14F-4D97-AF65-F5344CB8AC3E}">
        <p14:creationId xmlns:p14="http://schemas.microsoft.com/office/powerpoint/2010/main" val="33665083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Text und Bild (breit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D349F72-06D0-43C4-95DD-BC6F63771CD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00038" y="1324895"/>
            <a:ext cx="3659721" cy="688899"/>
          </a:xfrm>
        </p:spPr>
        <p:txBody>
          <a:bodyPr/>
          <a:lstStyle>
            <a:lvl1pPr>
              <a:defRPr/>
            </a:lvl1pPr>
          </a:lstStyle>
          <a:p>
            <a:r>
              <a:rPr lang="de-DE" dirty="0"/>
              <a:t>Titel</a:t>
            </a:r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9CC3A946-E7EC-4D51-87A3-19E575867B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Name des Kapitels (optional)</a:t>
            </a:r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44808FC6-327C-4182-897F-6FF17A4025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Titel der Präsentation (Eingabe über "Einfügen &gt; Kopf- und Fußzeile")</a:t>
            </a: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F3641FB9-0988-48DA-96F1-6F030438C0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FC3C1-8B2E-4CF4-97FE-57A4E19AC873}" type="slidenum">
              <a:rPr lang="de-DE" smtClean="0"/>
              <a:t>‹Nr.›</a:t>
            </a:fld>
            <a:endParaRPr lang="de-DE"/>
          </a:p>
        </p:txBody>
      </p:sp>
      <p:sp>
        <p:nvSpPr>
          <p:cNvPr id="7" name="Textplatzhalter 6">
            <a:extLst>
              <a:ext uri="{FF2B5EF4-FFF2-40B4-BE49-F238E27FC236}">
                <a16:creationId xmlns:a16="http://schemas.microsoft.com/office/drawing/2014/main" id="{83ED38F5-D973-4765-B726-EC1D0DCBEE0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00038" y="2241550"/>
            <a:ext cx="3659721" cy="39957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  <p:sp>
        <p:nvSpPr>
          <p:cNvPr id="10" name="Bildplatzhalter 9">
            <a:extLst>
              <a:ext uri="{FF2B5EF4-FFF2-40B4-BE49-F238E27FC236}">
                <a16:creationId xmlns:a16="http://schemas.microsoft.com/office/drawing/2014/main" id="{D94CEDF7-7515-40D4-8CD3-D88A3A51AEAF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4259796" y="1268412"/>
            <a:ext cx="7632167" cy="4968875"/>
          </a:xfrm>
          <a:solidFill>
            <a:schemeClr val="accent4"/>
          </a:solidFill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de-DE"/>
              <a:t>Bild durch Klicken auf Symbol hinzufügen</a:t>
            </a:r>
          </a:p>
        </p:txBody>
      </p:sp>
    </p:spTree>
    <p:extLst>
      <p:ext uri="{BB962C8B-B14F-4D97-AF65-F5344CB8AC3E}">
        <p14:creationId xmlns:p14="http://schemas.microsoft.com/office/powerpoint/2010/main" val="7147888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Text und 2 Bil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D349F72-06D0-43C4-95DD-BC6F63771CD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00039" y="1324895"/>
            <a:ext cx="3156346" cy="688899"/>
          </a:xfrm>
        </p:spPr>
        <p:txBody>
          <a:bodyPr/>
          <a:lstStyle>
            <a:lvl1pPr>
              <a:defRPr/>
            </a:lvl1pPr>
          </a:lstStyle>
          <a:p>
            <a:r>
              <a:rPr lang="de-DE" dirty="0"/>
              <a:t>Titel</a:t>
            </a:r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9CC3A946-E7EC-4D51-87A3-19E575867B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Name des Kapitels (optional)</a:t>
            </a:r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44808FC6-327C-4182-897F-6FF17A4025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Titel der Präsentation (Eingabe über "Einfügen &gt; Kopf- und Fußzeile")</a:t>
            </a: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F3641FB9-0988-48DA-96F1-6F030438C0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FC3C1-8B2E-4CF4-97FE-57A4E19AC873}" type="slidenum">
              <a:rPr lang="de-DE" smtClean="0"/>
              <a:t>‹Nr.›</a:t>
            </a:fld>
            <a:endParaRPr lang="de-DE"/>
          </a:p>
        </p:txBody>
      </p:sp>
      <p:sp>
        <p:nvSpPr>
          <p:cNvPr id="7" name="Textplatzhalter 6">
            <a:extLst>
              <a:ext uri="{FF2B5EF4-FFF2-40B4-BE49-F238E27FC236}">
                <a16:creationId xmlns:a16="http://schemas.microsoft.com/office/drawing/2014/main" id="{83ED38F5-D973-4765-B726-EC1D0DCBEE0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00039" y="2241550"/>
            <a:ext cx="3156346" cy="39957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  <p:sp>
        <p:nvSpPr>
          <p:cNvPr id="10" name="Bildplatzhalter 9">
            <a:extLst>
              <a:ext uri="{FF2B5EF4-FFF2-40B4-BE49-F238E27FC236}">
                <a16:creationId xmlns:a16="http://schemas.microsoft.com/office/drawing/2014/main" id="{D94CEDF7-7515-40D4-8CD3-D88A3A51AEAF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7968208" y="1268412"/>
            <a:ext cx="3923755" cy="4968875"/>
          </a:xfrm>
          <a:solidFill>
            <a:schemeClr val="accent4"/>
          </a:solidFill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de-DE"/>
              <a:t>Bild durch Klicken auf Symbol hinzufügen</a:t>
            </a:r>
          </a:p>
        </p:txBody>
      </p:sp>
      <p:sp>
        <p:nvSpPr>
          <p:cNvPr id="9" name="Bildplatzhalter 9">
            <a:extLst>
              <a:ext uri="{FF2B5EF4-FFF2-40B4-BE49-F238E27FC236}">
                <a16:creationId xmlns:a16="http://schemas.microsoft.com/office/drawing/2014/main" id="{02B1BBEC-2C7A-44FF-9604-43F3B9CC2EF9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3756421" y="1268412"/>
            <a:ext cx="3923755" cy="4968875"/>
          </a:xfrm>
          <a:solidFill>
            <a:schemeClr val="accent4"/>
          </a:solidFill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de-DE"/>
              <a:t>Bild durch Klicken auf Symbol hinzufügen</a:t>
            </a:r>
          </a:p>
        </p:txBody>
      </p:sp>
    </p:spTree>
    <p:extLst>
      <p:ext uri="{BB962C8B-B14F-4D97-AF65-F5344CB8AC3E}">
        <p14:creationId xmlns:p14="http://schemas.microsoft.com/office/powerpoint/2010/main" val="31711158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Bilder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9CC3A946-E7EC-4D51-87A3-19E575867B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Name des Kapitels (optional)</a:t>
            </a:r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44808FC6-327C-4182-897F-6FF17A4025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Titel der Präsentation (Eingabe über "Einfügen &gt; Kopf- und Fußzeile")</a:t>
            </a: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F3641FB9-0988-48DA-96F1-6F030438C0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FC3C1-8B2E-4CF4-97FE-57A4E19AC873}" type="slidenum">
              <a:rPr lang="de-DE" smtClean="0"/>
              <a:t>‹Nr.›</a:t>
            </a:fld>
            <a:endParaRPr lang="de-DE"/>
          </a:p>
        </p:txBody>
      </p:sp>
      <p:sp>
        <p:nvSpPr>
          <p:cNvPr id="7" name="Textplatzhalter 6">
            <a:extLst>
              <a:ext uri="{FF2B5EF4-FFF2-40B4-BE49-F238E27FC236}">
                <a16:creationId xmlns:a16="http://schemas.microsoft.com/office/drawing/2014/main" id="{83ED38F5-D973-4765-B726-EC1D0DCBEE0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00039" y="3609020"/>
            <a:ext cx="2303573" cy="2628268"/>
          </a:xfrm>
        </p:spPr>
        <p:txBody>
          <a:bodyPr/>
          <a:lstStyle>
            <a:lvl1pPr marL="92075" indent="-92075">
              <a:defRPr sz="900"/>
            </a:lvl1pPr>
            <a:lvl2pPr marL="182563" indent="-90488">
              <a:defRPr sz="900"/>
            </a:lvl2pPr>
            <a:lvl3pPr marL="266700" indent="-84138">
              <a:defRPr sz="900"/>
            </a:lvl3pPr>
            <a:lvl4pPr marL="358775" indent="-92075">
              <a:defRPr sz="900"/>
            </a:lvl4pPr>
            <a:lvl5pPr marL="449263" indent="-90488">
              <a:defRPr sz="900"/>
            </a:lvl5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  <p:sp>
        <p:nvSpPr>
          <p:cNvPr id="9" name="Bildplatzhalter 9">
            <a:extLst>
              <a:ext uri="{FF2B5EF4-FFF2-40B4-BE49-F238E27FC236}">
                <a16:creationId xmlns:a16="http://schemas.microsoft.com/office/drawing/2014/main" id="{02B1BBEC-2C7A-44FF-9604-43F3B9CC2EF9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300039" y="1268413"/>
            <a:ext cx="2303573" cy="2232596"/>
          </a:xfrm>
          <a:solidFill>
            <a:schemeClr val="accent4"/>
          </a:solidFill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de-DE"/>
              <a:t>Bild durch Klicken auf Symbol hinzufügen</a:t>
            </a:r>
          </a:p>
        </p:txBody>
      </p:sp>
      <p:sp>
        <p:nvSpPr>
          <p:cNvPr id="12" name="Textplatzhalter 6">
            <a:extLst>
              <a:ext uri="{FF2B5EF4-FFF2-40B4-BE49-F238E27FC236}">
                <a16:creationId xmlns:a16="http://schemas.microsoft.com/office/drawing/2014/main" id="{F7359EAB-27F8-40C6-BEA9-BE6360AAA5AF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2928331" y="3609020"/>
            <a:ext cx="2303573" cy="2628268"/>
          </a:xfrm>
        </p:spPr>
        <p:txBody>
          <a:bodyPr/>
          <a:lstStyle>
            <a:lvl1pPr marL="92075" indent="-92075">
              <a:defRPr sz="900"/>
            </a:lvl1pPr>
            <a:lvl2pPr marL="182563" indent="-90488">
              <a:defRPr sz="900"/>
            </a:lvl2pPr>
            <a:lvl3pPr marL="266700" indent="-84138">
              <a:defRPr sz="900"/>
            </a:lvl3pPr>
            <a:lvl4pPr marL="358775" indent="-92075">
              <a:defRPr sz="900"/>
            </a:lvl4pPr>
            <a:lvl5pPr marL="449263" indent="-90488">
              <a:defRPr sz="900"/>
            </a:lvl5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  <p:sp>
        <p:nvSpPr>
          <p:cNvPr id="13" name="Bildplatzhalter 9">
            <a:extLst>
              <a:ext uri="{FF2B5EF4-FFF2-40B4-BE49-F238E27FC236}">
                <a16:creationId xmlns:a16="http://schemas.microsoft.com/office/drawing/2014/main" id="{4BF1E103-4F49-4361-A0CA-5F024751F1B8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2928331" y="1268413"/>
            <a:ext cx="2303573" cy="2232596"/>
          </a:xfrm>
          <a:solidFill>
            <a:schemeClr val="accent4"/>
          </a:solidFill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de-DE"/>
              <a:t>Bild durch Klicken auf Symbol hinzufügen</a:t>
            </a:r>
          </a:p>
        </p:txBody>
      </p:sp>
      <p:sp>
        <p:nvSpPr>
          <p:cNvPr id="14" name="Textplatzhalter 6">
            <a:extLst>
              <a:ext uri="{FF2B5EF4-FFF2-40B4-BE49-F238E27FC236}">
                <a16:creationId xmlns:a16="http://schemas.microsoft.com/office/drawing/2014/main" id="{1930E164-C9BB-4A82-9524-60B17ADA31BF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5556623" y="3609020"/>
            <a:ext cx="2303573" cy="2628268"/>
          </a:xfrm>
        </p:spPr>
        <p:txBody>
          <a:bodyPr/>
          <a:lstStyle>
            <a:lvl1pPr marL="92075" indent="-92075">
              <a:defRPr sz="900"/>
            </a:lvl1pPr>
            <a:lvl2pPr marL="182563" indent="-90488">
              <a:defRPr sz="900"/>
            </a:lvl2pPr>
            <a:lvl3pPr marL="266700" indent="-84138">
              <a:defRPr sz="900"/>
            </a:lvl3pPr>
            <a:lvl4pPr marL="358775" indent="-92075">
              <a:defRPr sz="900"/>
            </a:lvl4pPr>
            <a:lvl5pPr marL="449263" indent="-90488">
              <a:defRPr sz="900"/>
            </a:lvl5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  <p:sp>
        <p:nvSpPr>
          <p:cNvPr id="15" name="Bildplatzhalter 9">
            <a:extLst>
              <a:ext uri="{FF2B5EF4-FFF2-40B4-BE49-F238E27FC236}">
                <a16:creationId xmlns:a16="http://schemas.microsoft.com/office/drawing/2014/main" id="{C4B605E8-1358-46B0-9403-42BC0A5E76AD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5556623" y="1268413"/>
            <a:ext cx="2303573" cy="2232596"/>
          </a:xfrm>
          <a:solidFill>
            <a:schemeClr val="accent4"/>
          </a:solidFill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de-DE"/>
              <a:t>Bild durch Klicken auf Symbol hinzufügen</a:t>
            </a:r>
          </a:p>
        </p:txBody>
      </p:sp>
      <p:sp>
        <p:nvSpPr>
          <p:cNvPr id="16" name="Textplatzhalter 6">
            <a:extLst>
              <a:ext uri="{FF2B5EF4-FFF2-40B4-BE49-F238E27FC236}">
                <a16:creationId xmlns:a16="http://schemas.microsoft.com/office/drawing/2014/main" id="{9F1A9615-15C9-4659-8463-5A13E8C34802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8184915" y="3609020"/>
            <a:ext cx="2303573" cy="2628268"/>
          </a:xfrm>
        </p:spPr>
        <p:txBody>
          <a:bodyPr/>
          <a:lstStyle>
            <a:lvl1pPr marL="92075" indent="-92075">
              <a:defRPr sz="900"/>
            </a:lvl1pPr>
            <a:lvl2pPr marL="182563" indent="-90488">
              <a:defRPr sz="900"/>
            </a:lvl2pPr>
            <a:lvl3pPr marL="266700" indent="-84138">
              <a:defRPr sz="900"/>
            </a:lvl3pPr>
            <a:lvl4pPr marL="358775" indent="-92075">
              <a:defRPr sz="900"/>
            </a:lvl4pPr>
            <a:lvl5pPr marL="449263" indent="-90488">
              <a:defRPr sz="900"/>
            </a:lvl5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  <p:sp>
        <p:nvSpPr>
          <p:cNvPr id="17" name="Bildplatzhalter 9">
            <a:extLst>
              <a:ext uri="{FF2B5EF4-FFF2-40B4-BE49-F238E27FC236}">
                <a16:creationId xmlns:a16="http://schemas.microsoft.com/office/drawing/2014/main" id="{4C8D2B3B-711C-45A3-A866-73C14337CBB7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8184915" y="1268413"/>
            <a:ext cx="2303573" cy="2232596"/>
          </a:xfrm>
          <a:solidFill>
            <a:schemeClr val="accent4"/>
          </a:solidFill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de-DE"/>
              <a:t>Bild durch Klicken auf Symbol hinzufügen</a:t>
            </a:r>
          </a:p>
        </p:txBody>
      </p:sp>
    </p:spTree>
    <p:extLst>
      <p:ext uri="{BB962C8B-B14F-4D97-AF65-F5344CB8AC3E}">
        <p14:creationId xmlns:p14="http://schemas.microsoft.com/office/powerpoint/2010/main" val="18343918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ur Bild (schmal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9CC3A946-E7EC-4D51-87A3-19E575867B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Name des Kapitels (optional)</a:t>
            </a:r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44808FC6-327C-4182-897F-6FF17A4025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Titel der Präsentation (Eingabe über "Einfügen &gt; Kopf- und Fußzeile")</a:t>
            </a: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F3641FB9-0988-48DA-96F1-6F030438C0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FC3C1-8B2E-4CF4-97FE-57A4E19AC873}" type="slidenum">
              <a:rPr lang="de-DE" smtClean="0"/>
              <a:t>‹Nr.›</a:t>
            </a:fld>
            <a:endParaRPr lang="de-DE"/>
          </a:p>
        </p:txBody>
      </p:sp>
      <p:sp>
        <p:nvSpPr>
          <p:cNvPr id="9" name="Bildplatzhalter 9">
            <a:extLst>
              <a:ext uri="{FF2B5EF4-FFF2-40B4-BE49-F238E27FC236}">
                <a16:creationId xmlns:a16="http://schemas.microsoft.com/office/drawing/2014/main" id="{02B1BBEC-2C7A-44FF-9604-43F3B9CC2EF9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300039" y="1268412"/>
            <a:ext cx="7380138" cy="4968875"/>
          </a:xfrm>
          <a:solidFill>
            <a:schemeClr val="accent4"/>
          </a:solidFill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de-DE"/>
              <a:t>Bild durch Klicken auf Symbol hinzufügen</a:t>
            </a:r>
          </a:p>
        </p:txBody>
      </p:sp>
    </p:spTree>
    <p:extLst>
      <p:ext uri="{BB962C8B-B14F-4D97-AF65-F5344CB8AC3E}">
        <p14:creationId xmlns:p14="http://schemas.microsoft.com/office/powerpoint/2010/main" val="15664992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DD51B7A0-2349-4EDA-A63A-B7A717CFB1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038" y="1324895"/>
            <a:ext cx="11591924" cy="688899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de-DE" dirty="0"/>
              <a:t>Titel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E80BA506-857B-4D18-850B-BD7765473AE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00037" y="2241550"/>
            <a:ext cx="11591925" cy="3995738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86C1221F-2C01-43BF-A95C-DD43389C7FD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0680514" y="6471135"/>
            <a:ext cx="780082" cy="204998"/>
          </a:xfrm>
          <a:prstGeom prst="rect">
            <a:avLst/>
          </a:prstGeom>
        </p:spPr>
        <p:txBody>
          <a:bodyPr vert="horz" wrap="none" lIns="0" tIns="0" rIns="0" bIns="0" rtlCol="0" anchor="t" anchorCtr="0">
            <a:noAutofit/>
          </a:bodyPr>
          <a:lstStyle>
            <a:lvl1pPr algn="r">
              <a:defRPr sz="900">
                <a:solidFill>
                  <a:schemeClr val="tx1"/>
                </a:solidFill>
              </a:defRPr>
            </a:lvl1pPr>
          </a:lstStyle>
          <a:p>
            <a:r>
              <a:rPr lang="de-DE"/>
              <a:t>Name des Kapitels (optional)</a:t>
            </a:r>
            <a:endParaRPr lang="de-DE" dirty="0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625A9539-B132-412C-9661-DED3B820CED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0038" y="6471135"/>
            <a:ext cx="10308468" cy="204998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>
              <a:defRPr sz="900">
                <a:solidFill>
                  <a:schemeClr val="tx1"/>
                </a:solidFill>
              </a:defRPr>
            </a:lvl1pPr>
          </a:lstStyle>
          <a:p>
            <a:r>
              <a:rPr lang="de-DE"/>
              <a:t>Titel der Präsentation (Eingabe über "Einfügen &gt; Kopf- und Fußzeile")</a:t>
            </a:r>
            <a:endParaRPr lang="de-DE" dirty="0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9C13D3EB-E170-4754-9007-33BFBA56E6A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532604" y="6471135"/>
            <a:ext cx="359358" cy="204998"/>
          </a:xfrm>
          <a:prstGeom prst="rect">
            <a:avLst/>
          </a:prstGeom>
        </p:spPr>
        <p:txBody>
          <a:bodyPr vert="horz" wrap="none" lIns="0" tIns="0" rIns="0" bIns="0" rtlCol="0" anchor="t" anchorCtr="0">
            <a:noAutofit/>
          </a:bodyPr>
          <a:lstStyle>
            <a:lvl1pPr algn="r">
              <a:defRPr sz="900">
                <a:solidFill>
                  <a:schemeClr val="tx1"/>
                </a:solidFill>
              </a:defRPr>
            </a:lvl1pPr>
          </a:lstStyle>
          <a:p>
            <a:fld id="{968FC3C1-8B2E-4CF4-97FE-57A4E19AC873}" type="slidenum">
              <a:rPr lang="de-DE" smtClean="0"/>
              <a:pPr/>
              <a:t>‹Nr.›</a:t>
            </a:fld>
            <a:endParaRPr lang="de-DE" dirty="0"/>
          </a:p>
        </p:txBody>
      </p:sp>
      <p:pic>
        <p:nvPicPr>
          <p:cNvPr id="8" name="Grafik 7">
            <a:extLst>
              <a:ext uri="{FF2B5EF4-FFF2-40B4-BE49-F238E27FC236}">
                <a16:creationId xmlns:a16="http://schemas.microsoft.com/office/drawing/2014/main" id="{9BF2F1EB-1FC4-4A04-9BE3-7AABD68429DA}"/>
              </a:ext>
            </a:extLst>
          </p:cNvPr>
          <p:cNvPicPr>
            <a:picLocks noChangeAspect="1"/>
          </p:cNvPicPr>
          <p:nvPr userDrawn="1"/>
        </p:nvPicPr>
        <p:blipFill>
          <a:blip r:embed="rId18"/>
          <a:stretch>
            <a:fillRect/>
          </a:stretch>
        </p:blipFill>
        <p:spPr>
          <a:xfrm>
            <a:off x="335360" y="305362"/>
            <a:ext cx="720080" cy="5004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17024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3" r:id="rId2"/>
    <p:sldLayoutId id="2147483650" r:id="rId3"/>
    <p:sldLayoutId id="2147483656" r:id="rId4"/>
    <p:sldLayoutId id="2147483657" r:id="rId5"/>
    <p:sldLayoutId id="2147483658" r:id="rId6"/>
    <p:sldLayoutId id="2147483659" r:id="rId7"/>
    <p:sldLayoutId id="2147483664" r:id="rId8"/>
    <p:sldLayoutId id="2147483660" r:id="rId9"/>
    <p:sldLayoutId id="2147483661" r:id="rId10"/>
    <p:sldLayoutId id="2147483662" r:id="rId11"/>
    <p:sldLayoutId id="2147483654" r:id="rId12"/>
    <p:sldLayoutId id="2147483655" r:id="rId13"/>
    <p:sldLayoutId id="2147483665" r:id="rId14"/>
    <p:sldLayoutId id="2147483666" r:id="rId15"/>
    <p:sldLayoutId id="2147483667" r:id="rId16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6213" indent="-176213" algn="l" defTabSz="914400" rtl="0" eaLnBrk="1" latinLnBrk="0" hangingPunct="1">
        <a:lnSpc>
          <a:spcPct val="150000"/>
        </a:lnSpc>
        <a:spcBef>
          <a:spcPts val="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358775" indent="-182563" algn="l" defTabSz="914400" rtl="0" eaLnBrk="1" latinLnBrk="0" hangingPunct="1">
        <a:lnSpc>
          <a:spcPct val="150000"/>
        </a:lnSpc>
        <a:spcBef>
          <a:spcPts val="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534988" indent="-176213" algn="l" defTabSz="914400" rtl="0" eaLnBrk="1" latinLnBrk="0" hangingPunct="1">
        <a:lnSpc>
          <a:spcPct val="150000"/>
        </a:lnSpc>
        <a:spcBef>
          <a:spcPts val="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717550" indent="-182563" algn="l" defTabSz="914400" rtl="0" eaLnBrk="1" latinLnBrk="0" hangingPunct="1">
        <a:lnSpc>
          <a:spcPct val="150000"/>
        </a:lnSpc>
        <a:spcBef>
          <a:spcPts val="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893763" indent="-176213" algn="l" defTabSz="914400" rtl="0" eaLnBrk="1" latinLnBrk="0" hangingPunct="1">
        <a:lnSpc>
          <a:spcPct val="150000"/>
        </a:lnSpc>
        <a:spcBef>
          <a:spcPts val="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799" userDrawn="1">
          <p15:clr>
            <a:srgbClr val="F26B43"/>
          </p15:clr>
        </p15:guide>
        <p15:guide id="2" pos="189" userDrawn="1">
          <p15:clr>
            <a:srgbClr val="F26B43"/>
          </p15:clr>
        </p15:guide>
        <p15:guide id="3" pos="7491" userDrawn="1">
          <p15:clr>
            <a:srgbClr val="F26B43"/>
          </p15:clr>
        </p15:guide>
        <p15:guide id="4" orient="horz" pos="3929" userDrawn="1">
          <p15:clr>
            <a:srgbClr val="F26B43"/>
          </p15:clr>
        </p15:guide>
        <p15:guide id="5" orient="horz" pos="1412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3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berliner-zeitung.de/ratgeber/reise/--6203350" TargetMode="External"/><Relationship Id="rId2" Type="http://schemas.openxmlformats.org/officeDocument/2006/relationships/hyperlink" Target="https://www.erneuerbare-energie.biz/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s://www.tagesspiegel.de/weltspiegel/kampagne-a-liter-of-light-licht-aus-der-plastikflasche/7960736.html" TargetMode="External"/><Relationship Id="rId5" Type="http://schemas.openxmlformats.org/officeDocument/2006/relationships/hyperlink" Target="http://www.scinexx.de/wissen-aktuell-bild-11701-2010-05-25-15325.html" TargetMode="External"/><Relationship Id="rId4" Type="http://schemas.openxmlformats.org/officeDocument/2006/relationships/hyperlink" Target="https://www.focus.de/reisen/hotels/tid-27808/urlaub-im-oekoparadies-die-schoensten-inselressorts-fuer-umweltbewusste-fidschi-hotel-castaway-island-resort_aid_845265.html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.jpg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.jpg"/><Relationship Id="rId5" Type="http://schemas.microsoft.com/office/2007/relationships/hdphoto" Target="../media/hdphoto4.wdp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1.jpeg"/><Relationship Id="rId4" Type="http://schemas.microsoft.com/office/2007/relationships/hdphoto" Target="../media/hdphoto5.wdp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1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>
            <a:extLst>
              <a:ext uri="{FF2B5EF4-FFF2-40B4-BE49-F238E27FC236}">
                <a16:creationId xmlns:a16="http://schemas.microsoft.com/office/drawing/2014/main" id="{30F47820-F236-4263-977C-BD432BDF66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514" y="2299448"/>
            <a:ext cx="11886303" cy="4457364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6E2CFAC1-BB1A-41BA-B0BF-E4F991E3E20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626659" y="893763"/>
            <a:ext cx="9144000" cy="2387600"/>
          </a:xfrm>
        </p:spPr>
        <p:txBody>
          <a:bodyPr/>
          <a:lstStyle/>
          <a:p>
            <a:r>
              <a:rPr lang="de-DE" b="1" dirty="0"/>
              <a:t>Regenerative Energien</a:t>
            </a:r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CD029110-A74D-41F5-9264-CE2C24D2508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08649" y="114935"/>
            <a:ext cx="1647248" cy="1674954"/>
          </a:xfrm>
          <a:prstGeom prst="rect">
            <a:avLst/>
          </a:prstGeom>
        </p:spPr>
      </p:pic>
      <p:sp>
        <p:nvSpPr>
          <p:cNvPr id="6" name="Textfeld 5">
            <a:extLst>
              <a:ext uri="{FF2B5EF4-FFF2-40B4-BE49-F238E27FC236}">
                <a16:creationId xmlns:a16="http://schemas.microsoft.com/office/drawing/2014/main" id="{707E9F92-6597-4D8D-B57F-FD3B858DC9E7}"/>
              </a:ext>
            </a:extLst>
          </p:cNvPr>
          <p:cNvSpPr txBox="1"/>
          <p:nvPr/>
        </p:nvSpPr>
        <p:spPr>
          <a:xfrm>
            <a:off x="11635825" y="4649755"/>
            <a:ext cx="4426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[1]</a:t>
            </a:r>
          </a:p>
        </p:txBody>
      </p:sp>
    </p:spTree>
    <p:extLst>
      <p:ext uri="{BB962C8B-B14F-4D97-AF65-F5344CB8AC3E}">
        <p14:creationId xmlns:p14="http://schemas.microsoft.com/office/powerpoint/2010/main" val="3254320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>
            <a:extLst>
              <a:ext uri="{FF2B5EF4-FFF2-40B4-BE49-F238E27FC236}">
                <a16:creationId xmlns:a16="http://schemas.microsoft.com/office/drawing/2014/main" id="{79400B54-AC8D-4865-8B9C-DB5AA593D0D0}"/>
              </a:ext>
            </a:extLst>
          </p:cNvPr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914" b="4979"/>
          <a:stretch/>
        </p:blipFill>
        <p:spPr bwMode="auto">
          <a:xfrm>
            <a:off x="3086041" y="1302227"/>
            <a:ext cx="8995471" cy="4472561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3" name="Textfeld 2">
            <a:extLst>
              <a:ext uri="{FF2B5EF4-FFF2-40B4-BE49-F238E27FC236}">
                <a16:creationId xmlns:a16="http://schemas.microsoft.com/office/drawing/2014/main" id="{E9986256-1875-4637-9DB0-684811F7ABD3}"/>
              </a:ext>
            </a:extLst>
          </p:cNvPr>
          <p:cNvSpPr txBox="1"/>
          <p:nvPr/>
        </p:nvSpPr>
        <p:spPr>
          <a:xfrm>
            <a:off x="1294228" y="506436"/>
            <a:ext cx="797638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3200" b="1" dirty="0"/>
              <a:t>Aufbau und Funktion einer Solarzelle</a:t>
            </a:r>
            <a:endParaRPr lang="de-DE" b="1" dirty="0"/>
          </a:p>
        </p:txBody>
      </p:sp>
      <p:sp>
        <p:nvSpPr>
          <p:cNvPr id="4" name="Textfeld 12">
            <a:extLst>
              <a:ext uri="{FF2B5EF4-FFF2-40B4-BE49-F238E27FC236}">
                <a16:creationId xmlns:a16="http://schemas.microsoft.com/office/drawing/2014/main" id="{4643E62E-777A-48D9-9C7A-F1BCF28E67AC}"/>
              </a:ext>
            </a:extLst>
          </p:cNvPr>
          <p:cNvSpPr txBox="1"/>
          <p:nvPr/>
        </p:nvSpPr>
        <p:spPr>
          <a:xfrm>
            <a:off x="399162" y="5774788"/>
            <a:ext cx="2110535" cy="701017"/>
          </a:xfrm>
          <a:prstGeom prst="rect">
            <a:avLst/>
          </a:prstGeom>
          <a:solidFill>
            <a:schemeClr val="lt1"/>
          </a:solidFill>
          <a:ln w="6350">
            <a:solidFill>
              <a:schemeClr val="bg1"/>
            </a:solidFill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de-DE" sz="2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Metallfolie als Rückseitenkontakt </a:t>
            </a:r>
            <a:r>
              <a:rPr lang="de-DE" sz="1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de-DE" sz="1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de-DE" sz="1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de-DE" sz="1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DDAB7D6A-4CCC-4AE2-A2E0-E079651E0D41}"/>
              </a:ext>
            </a:extLst>
          </p:cNvPr>
          <p:cNvSpPr txBox="1"/>
          <p:nvPr/>
        </p:nvSpPr>
        <p:spPr>
          <a:xfrm>
            <a:off x="399159" y="5078123"/>
            <a:ext cx="1725476" cy="407035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de-DE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Siliziumschicht</a:t>
            </a:r>
            <a:endParaRPr lang="de-DE" dirty="0"/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D1F1C793-94D3-4057-8DF7-799258747F41}"/>
              </a:ext>
            </a:extLst>
          </p:cNvPr>
          <p:cNvSpPr txBox="1"/>
          <p:nvPr/>
        </p:nvSpPr>
        <p:spPr>
          <a:xfrm>
            <a:off x="399160" y="4381458"/>
            <a:ext cx="1873394" cy="407035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de-DE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Titanoxidschicht</a:t>
            </a:r>
            <a:endParaRPr lang="de-DE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Textfeld 6">
            <a:extLst>
              <a:ext uri="{FF2B5EF4-FFF2-40B4-BE49-F238E27FC236}">
                <a16:creationId xmlns:a16="http://schemas.microsoft.com/office/drawing/2014/main" id="{B5DBB8BF-E163-41D9-AB2D-B31240321131}"/>
              </a:ext>
            </a:extLst>
          </p:cNvPr>
          <p:cNvSpPr txBox="1"/>
          <p:nvPr/>
        </p:nvSpPr>
        <p:spPr>
          <a:xfrm>
            <a:off x="414708" y="3688961"/>
            <a:ext cx="2110535" cy="40011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r>
              <a:rPr lang="de-DE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Anschlussdrähte</a:t>
            </a:r>
            <a:endParaRPr lang="de-DE" sz="1600" dirty="0"/>
          </a:p>
        </p:txBody>
      </p:sp>
      <p:sp>
        <p:nvSpPr>
          <p:cNvPr id="8" name="Textfeld 7">
            <a:extLst>
              <a:ext uri="{FF2B5EF4-FFF2-40B4-BE49-F238E27FC236}">
                <a16:creationId xmlns:a16="http://schemas.microsoft.com/office/drawing/2014/main" id="{89746D8F-781A-4A6B-9082-698ABA4C62DC}"/>
              </a:ext>
            </a:extLst>
          </p:cNvPr>
          <p:cNvSpPr txBox="1"/>
          <p:nvPr/>
        </p:nvSpPr>
        <p:spPr>
          <a:xfrm>
            <a:off x="414709" y="2628813"/>
            <a:ext cx="2110534" cy="707886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r>
              <a:rPr lang="de-DE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Metallkontakt aus dünnen Streifen</a:t>
            </a:r>
          </a:p>
        </p:txBody>
      </p:sp>
      <p:pic>
        <p:nvPicPr>
          <p:cNvPr id="9" name="Grafik 8">
            <a:extLst>
              <a:ext uri="{FF2B5EF4-FFF2-40B4-BE49-F238E27FC236}">
                <a16:creationId xmlns:a16="http://schemas.microsoft.com/office/drawing/2014/main" id="{07D89A87-D235-45F7-A18C-84EB7379669F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63359" y="236827"/>
            <a:ext cx="1177705" cy="102858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525584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91667E-6 -3.7037E-6 L 0.73776 -0.15856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6888" y="-794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91667E-6 3.7037E-7 L 0.23373 -0.275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680" y="-1375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9167E-6 1.48148E-6 L 0.79388 -0.20648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9687" y="-1032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58333E-6 1.11111E-6 L 0.7733 -0.18773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659" y="-939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4.44444E-6 L 0.7655 -0.13125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268" y="-657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1C6F014-71C8-423E-8465-10DC4F8E682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de-DE" sz="115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Kaufaktion!</a:t>
            </a:r>
          </a:p>
        </p:txBody>
      </p:sp>
    </p:spTree>
    <p:extLst>
      <p:ext uri="{BB962C8B-B14F-4D97-AF65-F5344CB8AC3E}">
        <p14:creationId xmlns:p14="http://schemas.microsoft.com/office/powerpoint/2010/main" val="326305737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A4E27E5-3DD0-477C-87BE-13184B1EC0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Bildquellen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F70411FC-DE54-4D20-8C52-C3F61A49DD5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de-DE" dirty="0"/>
              <a:t>[1] </a:t>
            </a:r>
            <a:r>
              <a:rPr lang="de-DE" dirty="0">
                <a:hlinkClick r:id="rId2"/>
              </a:rPr>
              <a:t>https://www.erneuerbare-energie.biz/</a:t>
            </a:r>
            <a:r>
              <a:rPr lang="de-DE" dirty="0"/>
              <a:t> [Zugriff: 15.05.2018]</a:t>
            </a:r>
          </a:p>
          <a:p>
            <a:pPr marL="0" indent="0">
              <a:buNone/>
            </a:pPr>
            <a:r>
              <a:rPr lang="de-DE" dirty="0"/>
              <a:t>[2] </a:t>
            </a:r>
            <a:r>
              <a:rPr lang="de-DE" dirty="0">
                <a:hlinkClick r:id="rId3"/>
              </a:rPr>
              <a:t>https://www.berliner-zeitung.de/ratgeber/reise/--6203350</a:t>
            </a:r>
            <a:r>
              <a:rPr lang="de-DE" dirty="0"/>
              <a:t> [Zugriff: 15.05.2018]</a:t>
            </a:r>
          </a:p>
          <a:p>
            <a:pPr marL="0" indent="0">
              <a:buNone/>
            </a:pPr>
            <a:r>
              <a:rPr lang="de-DE" dirty="0"/>
              <a:t>[3] und [4] </a:t>
            </a:r>
            <a:r>
              <a:rPr lang="de-DE" dirty="0">
                <a:hlinkClick r:id="rId4"/>
              </a:rPr>
              <a:t>https://www.focus.de/reisen/hotels/tid-27808/urlaub-im-oekoparadies-die-schoensten-inselressorts-fuer-umweltbewusste-fidschi-hotel-castaway-island-resort_aid_845265.html</a:t>
            </a:r>
            <a:r>
              <a:rPr lang="de-DE" dirty="0"/>
              <a:t> [Zugriff: 15.05.2018]</a:t>
            </a:r>
          </a:p>
          <a:p>
            <a:pPr marL="0" indent="0">
              <a:buNone/>
            </a:pPr>
            <a:r>
              <a:rPr lang="de-DE" dirty="0"/>
              <a:t>[5] </a:t>
            </a:r>
            <a:r>
              <a:rPr lang="de-DE" dirty="0">
                <a:hlinkClick r:id="rId5"/>
              </a:rPr>
              <a:t>http://www.scinexx.de/wissen-aktuell-bild-11701-2010-05-25-15325.html</a:t>
            </a:r>
            <a:r>
              <a:rPr lang="de-DE" dirty="0"/>
              <a:t> [Zugriff: 21.05.2018]</a:t>
            </a:r>
          </a:p>
          <a:p>
            <a:pPr marL="0" indent="0">
              <a:buNone/>
            </a:pPr>
            <a:r>
              <a:rPr lang="de-DE" dirty="0"/>
              <a:t>[6]: </a:t>
            </a:r>
            <a:r>
              <a:rPr lang="de-DE" u="sng" dirty="0">
                <a:hlinkClick r:id="rId6"/>
              </a:rPr>
              <a:t>https://www.tagesspiegel.de/weltspiegel/kampagne-a-liter-of-light-licht-aus-der-plastikflasche/7960736.html</a:t>
            </a:r>
            <a:r>
              <a:rPr lang="de-DE" dirty="0"/>
              <a:t> [Zugriff: 21.05.2018]</a:t>
            </a:r>
          </a:p>
        </p:txBody>
      </p:sp>
    </p:spTree>
    <p:extLst>
      <p:ext uri="{BB962C8B-B14F-4D97-AF65-F5344CB8AC3E}">
        <p14:creationId xmlns:p14="http://schemas.microsoft.com/office/powerpoint/2010/main" val="275580740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36027B5-35DC-4E0E-88D5-20465C0CAA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Öko-Resorts - Beispiele</a:t>
            </a:r>
          </a:p>
        </p:txBody>
      </p:sp>
      <p:pic>
        <p:nvPicPr>
          <p:cNvPr id="5" name="Inhaltsplatzhalter 4">
            <a:extLst>
              <a:ext uri="{FF2B5EF4-FFF2-40B4-BE49-F238E27FC236}">
                <a16:creationId xmlns:a16="http://schemas.microsoft.com/office/drawing/2014/main" id="{AAE793AF-4ABD-4A0E-8667-DB4274E0354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8500" y="2214562"/>
            <a:ext cx="5715000" cy="2428875"/>
          </a:xfrm>
        </p:spPr>
      </p:pic>
      <p:sp>
        <p:nvSpPr>
          <p:cNvPr id="6" name="Textfeld 5">
            <a:extLst>
              <a:ext uri="{FF2B5EF4-FFF2-40B4-BE49-F238E27FC236}">
                <a16:creationId xmlns:a16="http://schemas.microsoft.com/office/drawing/2014/main" id="{906783FC-28C1-408B-8E5C-960CECFDB9FB}"/>
              </a:ext>
            </a:extLst>
          </p:cNvPr>
          <p:cNvSpPr txBox="1"/>
          <p:nvPr/>
        </p:nvSpPr>
        <p:spPr>
          <a:xfrm>
            <a:off x="8387783" y="4643437"/>
            <a:ext cx="5657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[2]</a:t>
            </a:r>
          </a:p>
        </p:txBody>
      </p:sp>
      <p:pic>
        <p:nvPicPr>
          <p:cNvPr id="7" name="Grafik 6">
            <a:extLst>
              <a:ext uri="{FF2B5EF4-FFF2-40B4-BE49-F238E27FC236}">
                <a16:creationId xmlns:a16="http://schemas.microsoft.com/office/drawing/2014/main" id="{3D0E3B5A-CF17-4CF5-A747-99BD72987E5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08649" y="114935"/>
            <a:ext cx="1647248" cy="16749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587484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36027B5-35DC-4E0E-88D5-20465C0CAA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Öko-Resorts - Beispiele</a:t>
            </a:r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906783FC-28C1-408B-8E5C-960CECFDB9FB}"/>
              </a:ext>
            </a:extLst>
          </p:cNvPr>
          <p:cNvSpPr txBox="1"/>
          <p:nvPr/>
        </p:nvSpPr>
        <p:spPr>
          <a:xfrm>
            <a:off x="5530283" y="5521881"/>
            <a:ext cx="5657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[3]</a:t>
            </a:r>
          </a:p>
        </p:txBody>
      </p:sp>
      <p:pic>
        <p:nvPicPr>
          <p:cNvPr id="8" name="Inhaltsplatzhalter 7">
            <a:extLst>
              <a:ext uri="{FF2B5EF4-FFF2-40B4-BE49-F238E27FC236}">
                <a16:creationId xmlns:a16="http://schemas.microsoft.com/office/drawing/2014/main" id="{02F19673-9D61-495D-A234-F191BE9D818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250" y="2214563"/>
            <a:ext cx="5619750" cy="3152775"/>
          </a:xfrm>
        </p:spPr>
      </p:pic>
      <p:pic>
        <p:nvPicPr>
          <p:cNvPr id="10" name="Grafik 9">
            <a:extLst>
              <a:ext uri="{FF2B5EF4-FFF2-40B4-BE49-F238E27FC236}">
                <a16:creationId xmlns:a16="http://schemas.microsoft.com/office/drawing/2014/main" id="{E4FA560A-36C0-4BC7-9750-B94DEF2D84A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7607" y="2214563"/>
            <a:ext cx="5619750" cy="3152775"/>
          </a:xfrm>
          <a:prstGeom prst="rect">
            <a:avLst/>
          </a:prstGeom>
        </p:spPr>
      </p:pic>
      <p:sp>
        <p:nvSpPr>
          <p:cNvPr id="11" name="Textfeld 10">
            <a:extLst>
              <a:ext uri="{FF2B5EF4-FFF2-40B4-BE49-F238E27FC236}">
                <a16:creationId xmlns:a16="http://schemas.microsoft.com/office/drawing/2014/main" id="{A118456E-1929-4074-A2C3-F90E54531D79}"/>
              </a:ext>
            </a:extLst>
          </p:cNvPr>
          <p:cNvSpPr txBox="1"/>
          <p:nvPr/>
        </p:nvSpPr>
        <p:spPr>
          <a:xfrm>
            <a:off x="11070941" y="5521881"/>
            <a:ext cx="5657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[4]</a:t>
            </a:r>
          </a:p>
        </p:txBody>
      </p:sp>
      <p:pic>
        <p:nvPicPr>
          <p:cNvPr id="9" name="Grafik 8">
            <a:extLst>
              <a:ext uri="{FF2B5EF4-FFF2-40B4-BE49-F238E27FC236}">
                <a16:creationId xmlns:a16="http://schemas.microsoft.com/office/drawing/2014/main" id="{AEFF8148-3E71-4883-9281-674C1F09DE7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08649" y="114935"/>
            <a:ext cx="1647248" cy="16749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350093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CBB483B-06CC-444C-9148-60B1CA1AEB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3352" y="1174949"/>
            <a:ext cx="10515600" cy="1325563"/>
          </a:xfrm>
        </p:spPr>
        <p:txBody>
          <a:bodyPr/>
          <a:lstStyle/>
          <a:p>
            <a:r>
              <a:rPr lang="de-DE" dirty="0"/>
              <a:t>Gruppen- und Teameinteilung</a:t>
            </a:r>
          </a:p>
        </p:txBody>
      </p:sp>
      <p:graphicFrame>
        <p:nvGraphicFramePr>
          <p:cNvPr id="4" name="Inhaltsplatzhalter 3">
            <a:extLst>
              <a:ext uri="{FF2B5EF4-FFF2-40B4-BE49-F238E27FC236}">
                <a16:creationId xmlns:a16="http://schemas.microsoft.com/office/drawing/2014/main" id="{440F1BE2-9B7C-4DAF-A857-40D9618C8E60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67553341"/>
              </p:ext>
            </p:extLst>
          </p:nvPr>
        </p:nvGraphicFramePr>
        <p:xfrm>
          <a:off x="349623" y="2131454"/>
          <a:ext cx="5003304" cy="45832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67768">
                  <a:extLst>
                    <a:ext uri="{9D8B030D-6E8A-4147-A177-3AD203B41FA5}">
                      <a16:colId xmlns:a16="http://schemas.microsoft.com/office/drawing/2014/main" val="3271445328"/>
                    </a:ext>
                  </a:extLst>
                </a:gridCol>
                <a:gridCol w="1667768">
                  <a:extLst>
                    <a:ext uri="{9D8B030D-6E8A-4147-A177-3AD203B41FA5}">
                      <a16:colId xmlns:a16="http://schemas.microsoft.com/office/drawing/2014/main" val="3803775803"/>
                    </a:ext>
                  </a:extLst>
                </a:gridCol>
                <a:gridCol w="1667768">
                  <a:extLst>
                    <a:ext uri="{9D8B030D-6E8A-4147-A177-3AD203B41FA5}">
                      <a16:colId xmlns:a16="http://schemas.microsoft.com/office/drawing/2014/main" val="162526767"/>
                    </a:ext>
                  </a:extLst>
                </a:gridCol>
              </a:tblGrid>
              <a:tr h="713640">
                <a:tc rowSpan="2">
                  <a:txBody>
                    <a:bodyPr/>
                    <a:lstStyle/>
                    <a:p>
                      <a:pPr algn="ctr"/>
                      <a:r>
                        <a:rPr lang="de-DE" dirty="0"/>
                        <a:t>Station 1: Biogas (V2-155)</a:t>
                      </a: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de-DE" dirty="0"/>
                        <a:t>Station 2: Solarenergie (KK-Raum)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67525323"/>
                  </a:ext>
                </a:extLst>
              </a:tr>
              <a:tr h="846605">
                <a:tc vMerge="1">
                  <a:txBody>
                    <a:bodyPr/>
                    <a:lstStyle/>
                    <a:p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/>
                        <a:t>Teil 1: Solar-Flaschen-Lampe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/>
                        <a:t>Teil 2: Solarzelle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57091358"/>
                  </a:ext>
                </a:extLst>
              </a:tr>
              <a:tr h="592623">
                <a:tc>
                  <a:txBody>
                    <a:bodyPr/>
                    <a:lstStyle/>
                    <a:p>
                      <a:r>
                        <a:rPr lang="de-DE" i="1" dirty="0"/>
                        <a:t>z.B. Tim &amp; Lisa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i="1" dirty="0"/>
                        <a:t>Luise &amp; Tom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i="1" dirty="0"/>
                        <a:t>Lennart &amp; Jonas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12211059"/>
                  </a:ext>
                </a:extLst>
              </a:tr>
              <a:tr h="578786">
                <a:tc>
                  <a:txBody>
                    <a:bodyPr/>
                    <a:lstStyle/>
                    <a:p>
                      <a:r>
                        <a:rPr lang="de-DE" i="1" dirty="0"/>
                        <a:t>Sina &amp; Rieke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67651292"/>
                  </a:ext>
                </a:extLst>
              </a:tr>
              <a:tr h="578786"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3557966"/>
                  </a:ext>
                </a:extLst>
              </a:tr>
              <a:tr h="578786"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9704786"/>
                  </a:ext>
                </a:extLst>
              </a:tr>
              <a:tr h="578786"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59833355"/>
                  </a:ext>
                </a:extLst>
              </a:tr>
            </a:tbl>
          </a:graphicData>
        </a:graphic>
      </p:graphicFrame>
      <p:graphicFrame>
        <p:nvGraphicFramePr>
          <p:cNvPr id="5" name="Inhaltsplatzhalter 3">
            <a:extLst>
              <a:ext uri="{FF2B5EF4-FFF2-40B4-BE49-F238E27FC236}">
                <a16:creationId xmlns:a16="http://schemas.microsoft.com/office/drawing/2014/main" id="{471DACD1-02B6-4BC5-B132-64B7732E070C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8463323"/>
              </p:ext>
            </p:extLst>
          </p:nvPr>
        </p:nvGraphicFramePr>
        <p:xfrm>
          <a:off x="6816080" y="2060848"/>
          <a:ext cx="5003304" cy="476931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67768">
                  <a:extLst>
                    <a:ext uri="{9D8B030D-6E8A-4147-A177-3AD203B41FA5}">
                      <a16:colId xmlns:a16="http://schemas.microsoft.com/office/drawing/2014/main" val="3271445328"/>
                    </a:ext>
                  </a:extLst>
                </a:gridCol>
                <a:gridCol w="1667768">
                  <a:extLst>
                    <a:ext uri="{9D8B030D-6E8A-4147-A177-3AD203B41FA5}">
                      <a16:colId xmlns:a16="http://schemas.microsoft.com/office/drawing/2014/main" val="3803775803"/>
                    </a:ext>
                  </a:extLst>
                </a:gridCol>
                <a:gridCol w="1667768">
                  <a:extLst>
                    <a:ext uri="{9D8B030D-6E8A-4147-A177-3AD203B41FA5}">
                      <a16:colId xmlns:a16="http://schemas.microsoft.com/office/drawing/2014/main" val="162526767"/>
                    </a:ext>
                  </a:extLst>
                </a:gridCol>
              </a:tblGrid>
              <a:tr h="632713">
                <a:tc rowSpan="2">
                  <a:txBody>
                    <a:bodyPr/>
                    <a:lstStyle/>
                    <a:p>
                      <a:pPr algn="ctr"/>
                      <a:r>
                        <a:rPr lang="de-DE" dirty="0"/>
                        <a:t>Station 1: Biogas (V2-155)</a:t>
                      </a: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de-DE" dirty="0"/>
                        <a:t>Station 2: Solarenergie (KK-Raum)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67525323"/>
                  </a:ext>
                </a:extLst>
              </a:tr>
              <a:tr h="874373">
                <a:tc vMerge="1">
                  <a:txBody>
                    <a:bodyPr/>
                    <a:lstStyle/>
                    <a:p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/>
                        <a:t>Teil 1: Solar-Flaschen-Lampe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/>
                        <a:t>Teil 2: Solarzelle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57091358"/>
                  </a:ext>
                </a:extLst>
              </a:tr>
              <a:tr h="61206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i="1" dirty="0"/>
                        <a:t>Luise &amp; Tom</a:t>
                      </a:r>
                    </a:p>
                    <a:p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i="1" dirty="0"/>
                        <a:t>Tim &amp; Lisa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i="1" dirty="0"/>
                        <a:t>Sina &amp; Rieke</a:t>
                      </a:r>
                    </a:p>
                    <a:p>
                      <a:endParaRPr lang="de-DE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12211059"/>
                  </a:ext>
                </a:extLst>
              </a:tr>
              <a:tr h="874373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i="1" dirty="0"/>
                        <a:t>Lennart &amp; Jonas</a:t>
                      </a:r>
                    </a:p>
                    <a:p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67651292"/>
                  </a:ext>
                </a:extLst>
              </a:tr>
              <a:tr h="553450"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3557966"/>
                  </a:ext>
                </a:extLst>
              </a:tr>
              <a:tr h="553450"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9704786"/>
                  </a:ext>
                </a:extLst>
              </a:tr>
              <a:tr h="553450"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59833355"/>
                  </a:ext>
                </a:extLst>
              </a:tr>
            </a:tbl>
          </a:graphicData>
        </a:graphic>
      </p:graphicFrame>
      <p:sp>
        <p:nvSpPr>
          <p:cNvPr id="6" name="Pfeil: nach rechts 5">
            <a:extLst>
              <a:ext uri="{FF2B5EF4-FFF2-40B4-BE49-F238E27FC236}">
                <a16:creationId xmlns:a16="http://schemas.microsoft.com/office/drawing/2014/main" id="{D818CD5D-42CB-47A0-89BF-A9E02953A8D5}"/>
              </a:ext>
            </a:extLst>
          </p:cNvPr>
          <p:cNvSpPr/>
          <p:nvPr/>
        </p:nvSpPr>
        <p:spPr>
          <a:xfrm>
            <a:off x="5607423" y="4159247"/>
            <a:ext cx="977156" cy="45309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7" name="Textfeld 6">
            <a:extLst>
              <a:ext uri="{FF2B5EF4-FFF2-40B4-BE49-F238E27FC236}">
                <a16:creationId xmlns:a16="http://schemas.microsoft.com/office/drawing/2014/main" id="{12D88F39-8409-4EA0-9421-FD1CC3BE91C6}"/>
              </a:ext>
            </a:extLst>
          </p:cNvPr>
          <p:cNvSpPr txBox="1"/>
          <p:nvPr/>
        </p:nvSpPr>
        <p:spPr>
          <a:xfrm>
            <a:off x="5607423" y="3813832"/>
            <a:ext cx="10981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Wechsel</a:t>
            </a:r>
          </a:p>
        </p:txBody>
      </p:sp>
      <p:pic>
        <p:nvPicPr>
          <p:cNvPr id="8" name="Grafik 7">
            <a:extLst>
              <a:ext uri="{FF2B5EF4-FFF2-40B4-BE49-F238E27FC236}">
                <a16:creationId xmlns:a16="http://schemas.microsoft.com/office/drawing/2014/main" id="{488A7C7F-8FAA-4768-A6D5-24D2B3F38AE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7565" y="492523"/>
            <a:ext cx="1247063" cy="12680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037284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C8307A6-FA3C-44AA-939C-1994AB92E6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b="1" dirty="0"/>
              <a:t>Wie funktioniert eine Biogasanlage? Rechercheergebnisse 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47F2F87A-F27C-4562-B8AD-EC2C839F27A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de-DE" u="sng" dirty="0"/>
              <a:t>Was ist Fermentation?</a:t>
            </a:r>
          </a:p>
          <a:p>
            <a:pPr marL="0" indent="0">
              <a:buNone/>
            </a:pPr>
            <a:endParaRPr lang="de-DE" u="sng" dirty="0"/>
          </a:p>
          <a:p>
            <a:r>
              <a:rPr lang="de-DE" dirty="0"/>
              <a:t>Fermentation (Vergärung) beschreibt den biologischen Prozess der Biogasentstehung</a:t>
            </a:r>
          </a:p>
          <a:p>
            <a:r>
              <a:rPr lang="de-DE" dirty="0"/>
              <a:t>Es entsteht ein Biogasgemisch</a:t>
            </a:r>
          </a:p>
          <a:p>
            <a:r>
              <a:rPr lang="de-DE" dirty="0"/>
              <a:t>Der Prozess findet ohne Sauerstoff statt</a:t>
            </a:r>
          </a:p>
          <a:p>
            <a:r>
              <a:rPr lang="de-DE" dirty="0"/>
              <a:t>Viele unterschiedliche Mikroorganismen (Bakterien) sind beteiligt</a:t>
            </a:r>
          </a:p>
          <a:p>
            <a:r>
              <a:rPr lang="de-DE" dirty="0"/>
              <a:t>Die Fermentation besteht aus mehreren Schritten </a:t>
            </a:r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endParaRPr lang="de-DE" dirty="0"/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A6B27A5F-DA4A-41B3-98DB-1CE7A585FCBE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53821" y="365125"/>
            <a:ext cx="1603717" cy="14605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3981007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C8307A6-FA3C-44AA-939C-1994AB92E6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b="1" dirty="0"/>
              <a:t>Wie funktioniert eine Biogasanlage? Rechercheergebnisse 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47F2F87A-F27C-4562-B8AD-EC2C839F27A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u="sng" dirty="0"/>
              <a:t>Warum wurde keine Blumenerde verwendet?</a:t>
            </a:r>
          </a:p>
          <a:p>
            <a:pPr marL="0" indent="0">
              <a:buNone/>
            </a:pPr>
            <a:endParaRPr lang="de-DE" u="sng" dirty="0"/>
          </a:p>
          <a:p>
            <a:r>
              <a:rPr lang="de-DE" dirty="0"/>
              <a:t>Um Biogas herzustellen, benötigt man Biogas produzierende Bakterien</a:t>
            </a:r>
          </a:p>
          <a:p>
            <a:r>
              <a:rPr lang="de-DE" dirty="0"/>
              <a:t>Zahlreich in Komposterde oder im Waldboden vorhanden</a:t>
            </a:r>
          </a:p>
          <a:p>
            <a:r>
              <a:rPr lang="de-DE" dirty="0"/>
              <a:t>Blumenerde wurde sterilisiert </a:t>
            </a:r>
            <a:r>
              <a:rPr lang="de-DE" dirty="0">
                <a:sym typeface="Symbol" panose="05050102010706020507" pitchFamily="18" charset="2"/>
              </a:rPr>
              <a:t> </a:t>
            </a:r>
            <a:r>
              <a:rPr lang="de-DE" dirty="0"/>
              <a:t>Bakterien/ Mikroorganismen wurden abgetötet</a:t>
            </a:r>
          </a:p>
          <a:p>
            <a:pPr marL="0" indent="0">
              <a:buNone/>
            </a:pPr>
            <a:endParaRPr lang="de-DE" dirty="0"/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234576F2-714A-408E-9820-2F365431678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41476" y="4832839"/>
            <a:ext cx="2387991" cy="1773083"/>
          </a:xfrm>
          <a:prstGeom prst="rect">
            <a:avLst/>
          </a:prstGeom>
        </p:spPr>
      </p:pic>
      <p:sp>
        <p:nvSpPr>
          <p:cNvPr id="6" name="Textfeld 5">
            <a:extLst>
              <a:ext uri="{FF2B5EF4-FFF2-40B4-BE49-F238E27FC236}">
                <a16:creationId xmlns:a16="http://schemas.microsoft.com/office/drawing/2014/main" id="{2EB14764-4CAA-4CDF-98AB-21F8EE40FDDD}"/>
              </a:ext>
            </a:extLst>
          </p:cNvPr>
          <p:cNvSpPr txBox="1"/>
          <p:nvPr/>
        </p:nvSpPr>
        <p:spPr>
          <a:xfrm>
            <a:off x="8978778" y="6313534"/>
            <a:ext cx="232571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/>
              <a:t>[5] Bakterium im Boden</a:t>
            </a:r>
          </a:p>
          <a:p>
            <a:endParaRPr lang="de-DE" dirty="0"/>
          </a:p>
        </p:txBody>
      </p:sp>
      <p:pic>
        <p:nvPicPr>
          <p:cNvPr id="8" name="Grafik 7">
            <a:extLst>
              <a:ext uri="{FF2B5EF4-FFF2-40B4-BE49-F238E27FC236}">
                <a16:creationId xmlns:a16="http://schemas.microsoft.com/office/drawing/2014/main" id="{BC4B86B3-681F-4198-8EEA-2A13A5515AE1}"/>
              </a:ext>
            </a:extLst>
          </p:cNvPr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53821" y="365125"/>
            <a:ext cx="1603717" cy="14605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139175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6C8371B-7378-4B56-8197-59D9272EFF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Und wozu ist der Brühwürfel?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3D42D908-5C10-4189-AA6C-C5D49C53DF9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DE" dirty="0"/>
          </a:p>
          <a:p>
            <a:r>
              <a:rPr lang="de-DE" dirty="0"/>
              <a:t>Bakterien benötigen Spurenelemente und Salze</a:t>
            </a:r>
          </a:p>
          <a:p>
            <a:r>
              <a:rPr lang="de-DE" dirty="0"/>
              <a:t>Brühe besteht zum größten Teil aus Salz</a:t>
            </a:r>
          </a:p>
          <a:p>
            <a:r>
              <a:rPr lang="de-DE" dirty="0"/>
              <a:t>Der Brühwürfel löst sich in Wasser auf, sodass die Bakterien die Salze aufnehmen können</a:t>
            </a:r>
          </a:p>
          <a:p>
            <a:r>
              <a:rPr lang="de-DE" dirty="0"/>
              <a:t>positiver Nebeneffekt </a:t>
            </a:r>
            <a:r>
              <a:rPr lang="de-DE" dirty="0">
                <a:sym typeface="Symbol" panose="05050102010706020507" pitchFamily="18" charset="2"/>
              </a:rPr>
              <a:t> </a:t>
            </a:r>
            <a:r>
              <a:rPr lang="de-DE" dirty="0"/>
              <a:t>Schimmelbildung kann gehemmt werden!</a:t>
            </a:r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1AAD8B41-8971-4A7C-8966-F9B4D27375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46827" y="446991"/>
            <a:ext cx="1806973" cy="27572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96105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938BD5D-031A-4D91-83BE-2A217376B3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585" y="881147"/>
            <a:ext cx="10515600" cy="1325563"/>
          </a:xfrm>
        </p:spPr>
        <p:txBody>
          <a:bodyPr/>
          <a:lstStyle/>
          <a:p>
            <a:pPr algn="ctr"/>
            <a:r>
              <a:rPr lang="de-DE" dirty="0"/>
              <a:t>Was passiert wohl bis nächste Woche mit eurer Biogasanlage?</a:t>
            </a:r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74953A7D-FB0B-4D28-B790-15682CAE0592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53821" y="365125"/>
            <a:ext cx="1603717" cy="1460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Grafik 4">
            <a:extLst>
              <a:ext uri="{FF2B5EF4-FFF2-40B4-BE49-F238E27FC236}">
                <a16:creationId xmlns:a16="http://schemas.microsoft.com/office/drawing/2014/main" id="{301CFC50-1F09-499A-AE34-D53C5AF48D08}"/>
              </a:ext>
            </a:extLst>
          </p:cNvPr>
          <p:cNvPicPr/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30000"/>
                    </a14:imgEffect>
                    <a14:imgEffect>
                      <a14:brightnessContrast bright="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5444" y="2602524"/>
            <a:ext cx="5109259" cy="3671668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Grafik 5">
            <a:extLst>
              <a:ext uri="{FF2B5EF4-FFF2-40B4-BE49-F238E27FC236}">
                <a16:creationId xmlns:a16="http://schemas.microsoft.com/office/drawing/2014/main" id="{0F68EC02-8788-4B3D-8EEC-3185A365DE31}"/>
              </a:ext>
            </a:extLst>
          </p:cNvPr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00657" y="2405575"/>
            <a:ext cx="2932528" cy="3545058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Textfeld 6">
            <a:extLst>
              <a:ext uri="{FF2B5EF4-FFF2-40B4-BE49-F238E27FC236}">
                <a16:creationId xmlns:a16="http://schemas.microsoft.com/office/drawing/2014/main" id="{69C7B3A4-D304-468F-8CB6-39E8B4673289}"/>
              </a:ext>
            </a:extLst>
          </p:cNvPr>
          <p:cNvSpPr txBox="1"/>
          <p:nvPr/>
        </p:nvSpPr>
        <p:spPr>
          <a:xfrm>
            <a:off x="6541383" y="3838193"/>
            <a:ext cx="74519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5400" b="1" dirty="0"/>
              <a:t>?</a:t>
            </a:r>
          </a:p>
          <a:p>
            <a:endParaRPr lang="de-DE" dirty="0"/>
          </a:p>
        </p:txBody>
      </p:sp>
      <p:sp>
        <p:nvSpPr>
          <p:cNvPr id="8" name="Pfeil: nach rechts 7">
            <a:extLst>
              <a:ext uri="{FF2B5EF4-FFF2-40B4-BE49-F238E27FC236}">
                <a16:creationId xmlns:a16="http://schemas.microsoft.com/office/drawing/2014/main" id="{ECA46A09-E1F8-43BC-B686-72E6CECF94F3}"/>
              </a:ext>
            </a:extLst>
          </p:cNvPr>
          <p:cNvSpPr/>
          <p:nvPr/>
        </p:nvSpPr>
        <p:spPr>
          <a:xfrm>
            <a:off x="6227299" y="4471145"/>
            <a:ext cx="1481796" cy="4306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4956126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3921BF3-66C0-43EA-BF71-DADB434E1F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9376" y="1255704"/>
            <a:ext cx="10515600" cy="1325563"/>
          </a:xfrm>
        </p:spPr>
        <p:txBody>
          <a:bodyPr/>
          <a:lstStyle/>
          <a:p>
            <a:r>
              <a:rPr lang="de-DE" dirty="0"/>
              <a:t>Solarenergie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7F52B457-8233-4934-9AA5-17B9ADADA04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67408" y="3214468"/>
            <a:ext cx="5157787" cy="823912"/>
          </a:xfrm>
        </p:spPr>
        <p:txBody>
          <a:bodyPr>
            <a:normAutofit fontScale="92500"/>
          </a:bodyPr>
          <a:lstStyle/>
          <a:p>
            <a:pPr algn="ctr"/>
            <a:r>
              <a:rPr lang="de-DE" sz="4000" dirty="0"/>
              <a:t>Solar-Flaschen-Lampe</a:t>
            </a:r>
            <a:endParaRPr lang="de-DE" sz="3600" dirty="0"/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77289F42-0C34-4C7A-8C36-D433202BF4D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949735" y="4572921"/>
            <a:ext cx="8098150" cy="2671970"/>
          </a:xfrm>
        </p:spPr>
        <p:txBody>
          <a:bodyPr/>
          <a:lstStyle/>
          <a:p>
            <a:pPr marL="0" indent="0">
              <a:buNone/>
            </a:pPr>
            <a:endParaRPr lang="de-DE" dirty="0"/>
          </a:p>
          <a:p>
            <a:r>
              <a:rPr lang="de-DE" dirty="0"/>
              <a:t>Was habt ihr gemacht und welche Materialien wurden verwendet?</a:t>
            </a:r>
          </a:p>
          <a:p>
            <a:r>
              <a:rPr lang="de-DE" dirty="0"/>
              <a:t>Zu welchem Ergebnis seid ihr gekommen?</a:t>
            </a:r>
          </a:p>
          <a:p>
            <a:r>
              <a:rPr lang="de-DE" dirty="0"/>
              <a:t>An welcher Stelle seht ihr Vor- bzw. Nachteile?</a:t>
            </a:r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9AF77CF6-1950-4F8C-8B93-F68EC2BE790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418393" y="3257745"/>
            <a:ext cx="5183188" cy="823912"/>
          </a:xfrm>
        </p:spPr>
        <p:txBody>
          <a:bodyPr>
            <a:normAutofit fontScale="92500"/>
          </a:bodyPr>
          <a:lstStyle/>
          <a:p>
            <a:pPr algn="ctr"/>
            <a:r>
              <a:rPr lang="de-DE" sz="4000" dirty="0"/>
              <a:t>Solarzelle</a:t>
            </a:r>
            <a:endParaRPr lang="de-DE" dirty="0"/>
          </a:p>
        </p:txBody>
      </p:sp>
      <p:sp>
        <p:nvSpPr>
          <p:cNvPr id="7" name="Textfeld 6">
            <a:extLst>
              <a:ext uri="{FF2B5EF4-FFF2-40B4-BE49-F238E27FC236}">
                <a16:creationId xmlns:a16="http://schemas.microsoft.com/office/drawing/2014/main" id="{CAE92A37-C88A-479B-A7C2-CB0B9ACC2A21}"/>
              </a:ext>
            </a:extLst>
          </p:cNvPr>
          <p:cNvSpPr txBox="1"/>
          <p:nvPr/>
        </p:nvSpPr>
        <p:spPr>
          <a:xfrm>
            <a:off x="1012851" y="4319858"/>
            <a:ext cx="97750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Stellt euch gegenseitig die beiden Teilstationen vor, indem ihr euch an folgenden Leitfragen orientiert:</a:t>
            </a:r>
          </a:p>
        </p:txBody>
      </p:sp>
      <p:pic>
        <p:nvPicPr>
          <p:cNvPr id="8" name="Grafik 7" descr="Mit einfachsten Mitteln. Statt auf dem Müll landen solche Flaschen als Solarlampen auf den Dächern der Slums, wie hier in Kolumbien. Foto: René Eber, Schweizer Kampagne „Liter of Light“">
            <a:extLst>
              <a:ext uri="{FF2B5EF4-FFF2-40B4-BE49-F238E27FC236}">
                <a16:creationId xmlns:a16="http://schemas.microsoft.com/office/drawing/2014/main" id="{3733CADF-EC3E-4CAA-B62E-61DA1F697E07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5560" y="2252711"/>
            <a:ext cx="2146068" cy="1073046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Textfeld 8">
            <a:extLst>
              <a:ext uri="{FF2B5EF4-FFF2-40B4-BE49-F238E27FC236}">
                <a16:creationId xmlns:a16="http://schemas.microsoft.com/office/drawing/2014/main" id="{C08BB972-C619-4829-8A71-9E142068EC97}"/>
              </a:ext>
            </a:extLst>
          </p:cNvPr>
          <p:cNvSpPr txBox="1"/>
          <p:nvPr/>
        </p:nvSpPr>
        <p:spPr>
          <a:xfrm>
            <a:off x="4281628" y="3040035"/>
            <a:ext cx="9787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[6]</a:t>
            </a:r>
          </a:p>
        </p:txBody>
      </p:sp>
      <p:pic>
        <p:nvPicPr>
          <p:cNvPr id="10" name="Grafik 9">
            <a:extLst>
              <a:ext uri="{FF2B5EF4-FFF2-40B4-BE49-F238E27FC236}">
                <a16:creationId xmlns:a16="http://schemas.microsoft.com/office/drawing/2014/main" id="{6A5B0513-52D3-421B-9FFE-2462FD3D11C5}"/>
              </a:ext>
            </a:extLst>
          </p:cNvPr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183" t="32415" r="17288" b="45745"/>
          <a:stretch/>
        </p:blipFill>
        <p:spPr bwMode="auto">
          <a:xfrm>
            <a:off x="6459631" y="2060808"/>
            <a:ext cx="4887533" cy="1325563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2" name="Grafik 11">
            <a:extLst>
              <a:ext uri="{FF2B5EF4-FFF2-40B4-BE49-F238E27FC236}">
                <a16:creationId xmlns:a16="http://schemas.microsoft.com/office/drawing/2014/main" id="{FF9E98B9-DEB0-4100-8E47-E6961DE7F3A3}"/>
              </a:ext>
            </a:extLst>
          </p:cNvPr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63359" y="236827"/>
            <a:ext cx="1177705" cy="102858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094014641"/>
      </p:ext>
    </p:extLst>
  </p:cSld>
  <p:clrMapOvr>
    <a:masterClrMapping/>
  </p:clrMapOvr>
</p:sld>
</file>

<file path=ppt/theme/theme1.xml><?xml version="1.0" encoding="utf-8"?>
<a:theme xmlns:a="http://schemas.openxmlformats.org/drawingml/2006/main" name="Universität Bielefeld">
  <a:themeElements>
    <a:clrScheme name="Benutzerdefiniert 1">
      <a:dk1>
        <a:sysClr val="windowText" lastClr="000000"/>
      </a:dk1>
      <a:lt1>
        <a:sysClr val="window" lastClr="FFFFFF"/>
      </a:lt1>
      <a:dk2>
        <a:srgbClr val="7F7F7F"/>
      </a:dk2>
      <a:lt2>
        <a:srgbClr val="FFFFFF"/>
      </a:lt2>
      <a:accent1>
        <a:srgbClr val="000000"/>
      </a:accent1>
      <a:accent2>
        <a:srgbClr val="7F7F7F"/>
      </a:accent2>
      <a:accent3>
        <a:srgbClr val="A5A5A5"/>
      </a:accent3>
      <a:accent4>
        <a:srgbClr val="BFBFBF"/>
      </a:accent4>
      <a:accent5>
        <a:srgbClr val="D8D8D8"/>
      </a:accent5>
      <a:accent6>
        <a:srgbClr val="F2F2F2"/>
      </a:accent6>
      <a:hlink>
        <a:srgbClr val="000000"/>
      </a:hlink>
      <a:folHlink>
        <a:srgbClr val="000000"/>
      </a:folHlink>
    </a:clrScheme>
    <a:fontScheme name="_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 sz="1500" dirty="0" err="1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 algn="l">
          <a:defRPr sz="1500" dirty="0" err="1" smtClean="0"/>
        </a:defPPr>
      </a:lstStyle>
    </a:txDef>
  </a:objectDefaults>
  <a:extraClrSchemeLst/>
  <a:custClrLst>
    <a:custClr name="Fakultät für Biologie">
      <a:srgbClr val="92B168"/>
    </a:custClr>
    <a:custClr name="Fakultät für Chemie">
      <a:srgbClr val="A08CAA"/>
    </a:custClr>
    <a:custClr name="Fakultät für Erziehungswissenschaft">
      <a:srgbClr val="F08C50"/>
    </a:custClr>
    <a:custClr name="Fakultät für Geschichtswissenschaft, Philosophie und Theologie">
      <a:srgbClr val="7DB4BE"/>
    </a:custClr>
    <a:custClr name="Fakultät für Gesundheitswissenschaften">
      <a:srgbClr val="DC5A5A"/>
    </a:custClr>
    <a:custClr name="Fakultät für Linguistik und Literaturwissenschaft">
      <a:srgbClr val="8FA3B9"/>
    </a:custClr>
    <a:custClr name="Fakultät für Mathematik">
      <a:srgbClr val="DCAA41"/>
    </a:custClr>
    <a:custClr name="Medizinische Fakultät">
      <a:srgbClr val="145F7D"/>
    </a:custClr>
    <a:custClr name="Fakultät für Physik">
      <a:srgbClr val="649696"/>
    </a:custClr>
    <a:custClr name="Fakultät für Rechtswissenschaft">
      <a:srgbClr val="8C8C96"/>
    </a:custClr>
    <a:custClr name="Fakultät für Psychologie und Sportwissenschaft">
      <a:srgbClr val="8C3250"/>
    </a:custClr>
    <a:custClr name="Fakultät für Soziologie">
      <a:srgbClr val="AF4B50"/>
    </a:custClr>
    <a:custClr name="Technische Fakultät">
      <a:srgbClr val="558CA0"/>
    </a:custClr>
    <a:custClr name="Fakultät für Wirtschaftswissenschaften">
      <a:srgbClr val="46506E"/>
    </a:custClr>
    <a:custClr name="Grün Print">
      <a:srgbClr val="008965"/>
    </a:custClr>
    <a:custClr name="Grün Digital">
      <a:srgbClr val="14F5B4"/>
    </a:custClr>
  </a:custClrLst>
  <a:extLst>
    <a:ext uri="{05A4C25C-085E-4340-85A3-A5531E510DB2}">
      <thm15:themeFamily xmlns:thm15="http://schemas.microsoft.com/office/thememl/2012/main" name="UBF_PowerPoint_de_Biologie" id="{F54F3BEA-C234-4675-B08E-9072D9F46F0F}" vid="{0A4CDBB3-DB20-4885-BCF8-FBAF3EA04103}"/>
    </a:ext>
  </a:extLst>
</a:theme>
</file>

<file path=ppt/theme/theme2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UBF_PowerPoint_de_Biologie</Template>
  <TotalTime>0</TotalTime>
  <Words>419</Words>
  <Application>Microsoft Office PowerPoint</Application>
  <PresentationFormat>Breitbild</PresentationFormat>
  <Paragraphs>75</Paragraphs>
  <Slides>12</Slides>
  <Notes>2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2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12</vt:i4>
      </vt:variant>
    </vt:vector>
  </HeadingPairs>
  <TitlesOfParts>
    <vt:vector size="15" baseType="lpstr">
      <vt:lpstr>Arial</vt:lpstr>
      <vt:lpstr>Calibri</vt:lpstr>
      <vt:lpstr>Universität Bielefeld</vt:lpstr>
      <vt:lpstr>Regenerative Energien</vt:lpstr>
      <vt:lpstr>Öko-Resorts - Beispiele</vt:lpstr>
      <vt:lpstr>Öko-Resorts - Beispiele</vt:lpstr>
      <vt:lpstr>Gruppen- und Teameinteilung</vt:lpstr>
      <vt:lpstr>Wie funktioniert eine Biogasanlage? Rechercheergebnisse </vt:lpstr>
      <vt:lpstr>Wie funktioniert eine Biogasanlage? Rechercheergebnisse </vt:lpstr>
      <vt:lpstr>Und wozu ist der Brühwürfel?</vt:lpstr>
      <vt:lpstr>Was passiert wohl bis nächste Woche mit eurer Biogasanlage?</vt:lpstr>
      <vt:lpstr>Solarenergie</vt:lpstr>
      <vt:lpstr>PowerPoint-Präsentation</vt:lpstr>
      <vt:lpstr>Kaufaktion!</vt:lpstr>
      <vt:lpstr>Bildquellen</vt:lpstr>
    </vt:vector>
  </TitlesOfParts>
  <Company>Universität Bielefeld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Thema der  Präsentation</dc:title>
  <dc:creator>RD Fotografie</dc:creator>
  <cp:lastModifiedBy>Colin Peperkorn</cp:lastModifiedBy>
  <cp:revision>4</cp:revision>
  <dcterms:created xsi:type="dcterms:W3CDTF">2019-05-01T20:14:08Z</dcterms:created>
  <dcterms:modified xsi:type="dcterms:W3CDTF">2022-05-04T09:36:30Z</dcterms:modified>
</cp:coreProperties>
</file>