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32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98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5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63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93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77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5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2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18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60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4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D6DF-6E5D-964B-9056-2AB5CC214BCF}" type="datetimeFigureOut">
              <a:rPr lang="de-DE" smtClean="0"/>
              <a:t>26.10.14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91E7-C8B6-5443-A903-9C7E95367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91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0"/>
            <a:ext cx="6626087" cy="6858000"/>
          </a:xfrm>
          <a:prstGeom prst="rect">
            <a:avLst/>
          </a:prstGeom>
        </p:spPr>
      </p:pic>
      <p:pic>
        <p:nvPicPr>
          <p:cNvPr id="3" name="Bild 2" descr="Wie Wissenschaftler Weihnachten feiern_überarbeitet Kopi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784000" cy="68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5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4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3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0"/>
            <a:ext cx="83761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2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8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8755"/>
            <a:ext cx="8806421" cy="66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" y="0"/>
            <a:ext cx="8747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3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6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5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3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7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2" y="126592"/>
            <a:ext cx="8427196" cy="66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9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ie Wissenschaftler Weihnachten feiern_überarbeitet Kopie_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5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0" y="0"/>
            <a:ext cx="8750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Sabrina Pulka</dc:creator>
  <cp:lastModifiedBy>Sabrina Pulka</cp:lastModifiedBy>
  <cp:revision>5</cp:revision>
  <dcterms:created xsi:type="dcterms:W3CDTF">2014-06-30T20:18:51Z</dcterms:created>
  <dcterms:modified xsi:type="dcterms:W3CDTF">2014-10-26T17:11:46Z</dcterms:modified>
</cp:coreProperties>
</file>